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0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6" r:id="rId6"/>
    <p:sldId id="265" r:id="rId7"/>
    <p:sldId id="259" r:id="rId8"/>
    <p:sldId id="260" r:id="rId9"/>
    <p:sldId id="261" r:id="rId10"/>
    <p:sldId id="263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1" r:id="rId19"/>
    <p:sldId id="284" r:id="rId20"/>
    <p:sldId id="285" r:id="rId21"/>
    <p:sldId id="286" r:id="rId22"/>
    <p:sldId id="287" r:id="rId23"/>
    <p:sldId id="288" r:id="rId24"/>
    <p:sldId id="304" r:id="rId25"/>
    <p:sldId id="290" r:id="rId26"/>
    <p:sldId id="291" r:id="rId27"/>
    <p:sldId id="293" r:id="rId28"/>
    <p:sldId id="294" r:id="rId29"/>
    <p:sldId id="295" r:id="rId30"/>
    <p:sldId id="303" r:id="rId31"/>
    <p:sldId id="296" r:id="rId32"/>
    <p:sldId id="297" r:id="rId33"/>
    <p:sldId id="298" r:id="rId34"/>
    <p:sldId id="299" r:id="rId35"/>
    <p:sldId id="300" r:id="rId36"/>
    <p:sldId id="301" r:id="rId37"/>
  </p:sldIdLst>
  <p:sldSz cx="12192000" cy="6858000"/>
  <p:notesSz cx="6858000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C15ACD-8B0F-4767-93EC-219C49CA79FF}" type="doc">
      <dgm:prSet loTypeId="urn:microsoft.com/office/officeart/2005/8/layout/hProcess9" loCatId="process" qsTypeId="urn:microsoft.com/office/officeart/2005/8/quickstyle/simple5" qsCatId="simple" csTypeId="urn:microsoft.com/office/officeart/2005/8/colors/accent1_3" csCatId="accent1" phldr="1"/>
      <dgm:spPr/>
    </dgm:pt>
    <dgm:pt modelId="{1FEA2C76-C13B-446C-A1BB-6E5FBCFF38FC}">
      <dgm:prSet phldrT="[Texto]"/>
      <dgm:spPr/>
      <dgm:t>
        <a:bodyPr/>
        <a:lstStyle/>
        <a:p>
          <a:r>
            <a:rPr lang="es-ES" dirty="0">
              <a:latin typeface="+mn-lt"/>
            </a:rPr>
            <a:t>DEPORTE</a:t>
          </a:r>
        </a:p>
      </dgm:t>
    </dgm:pt>
    <dgm:pt modelId="{C41A3015-E0B4-4BF9-AA12-91891C86439D}" type="parTrans" cxnId="{96F1B87D-85EE-4474-9F23-88E859AA3D4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00A25C62-54B1-4332-B0C9-5F0917893511}" type="sibTrans" cxnId="{96F1B87D-85EE-4474-9F23-88E859AA3D4A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0C022F70-5841-4B4D-A703-AFAC631389C0}">
      <dgm:prSet phldrT="[Texto]"/>
      <dgm:spPr/>
      <dgm:t>
        <a:bodyPr/>
        <a:lstStyle/>
        <a:p>
          <a:r>
            <a:rPr lang="es-ES" dirty="0">
              <a:latin typeface="+mn-lt"/>
            </a:rPr>
            <a:t>RECREACIÓN</a:t>
          </a:r>
        </a:p>
      </dgm:t>
    </dgm:pt>
    <dgm:pt modelId="{FE7D514C-960E-4B12-8E33-171BDDB4D5F3}" type="parTrans" cxnId="{1FEF9B52-DF4E-47AA-92E5-26C9B46CD0FE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A305CF4-4599-425B-8CA0-5C290E6E5C9A}" type="sibTrans" cxnId="{1FEF9B52-DF4E-47AA-92E5-26C9B46CD0FE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B67E521E-63A6-4310-9F44-A8D820B9C66E}">
      <dgm:prSet phldrT="[Texto]"/>
      <dgm:spPr/>
      <dgm:t>
        <a:bodyPr/>
        <a:lstStyle/>
        <a:p>
          <a:r>
            <a:rPr lang="es-ES" dirty="0">
              <a:latin typeface="+mn-lt"/>
            </a:rPr>
            <a:t>EDUCACIÓN FÍSICA</a:t>
          </a:r>
        </a:p>
      </dgm:t>
    </dgm:pt>
    <dgm:pt modelId="{EE0C9452-56F6-410F-80C6-BB2B0FE62D0D}" type="parTrans" cxnId="{AC09F4A1-F3A1-453C-9EC6-8C8AADB9B590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FFB33C89-E8B5-4B5B-BB0F-2E28D32139A6}" type="sibTrans" cxnId="{AC09F4A1-F3A1-453C-9EC6-8C8AADB9B590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2B1F9D97-AF5E-423B-BF16-241D9A74F43F}">
      <dgm:prSet/>
      <dgm:spPr/>
      <dgm:t>
        <a:bodyPr/>
        <a:lstStyle/>
        <a:p>
          <a:r>
            <a:rPr lang="es-ES" dirty="0">
              <a:latin typeface="+mn-lt"/>
            </a:rPr>
            <a:t>ACTIVIDAD FÍSICA SALUDABLE E INCLUYENTE</a:t>
          </a:r>
        </a:p>
      </dgm:t>
    </dgm:pt>
    <dgm:pt modelId="{C4E80E12-2D17-4200-9292-A710A1F40E53}" type="parTrans" cxnId="{CB5A2155-9A7E-43FE-8517-0787611837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D3FE20F5-D362-4F05-8EA6-AF8AD16E9042}" type="sibTrans" cxnId="{CB5A2155-9A7E-43FE-8517-07876118371B}">
      <dgm:prSet/>
      <dgm:spPr/>
      <dgm:t>
        <a:bodyPr/>
        <a:lstStyle/>
        <a:p>
          <a:endParaRPr lang="es-ES">
            <a:latin typeface="+mn-lt"/>
          </a:endParaRPr>
        </a:p>
      </dgm:t>
    </dgm:pt>
    <dgm:pt modelId="{978B82AF-E40F-4F10-AE10-9DBAA6485B53}" type="pres">
      <dgm:prSet presAssocID="{00C15ACD-8B0F-4767-93EC-219C49CA79FF}" presName="CompostProcess" presStyleCnt="0">
        <dgm:presLayoutVars>
          <dgm:dir/>
          <dgm:resizeHandles val="exact"/>
        </dgm:presLayoutVars>
      </dgm:prSet>
      <dgm:spPr/>
    </dgm:pt>
    <dgm:pt modelId="{375E0FC3-26E0-421A-96DC-584FD27B6677}" type="pres">
      <dgm:prSet presAssocID="{00C15ACD-8B0F-4767-93EC-219C49CA79FF}" presName="arrow" presStyleLbl="bgShp" presStyleIdx="0" presStyleCnt="1" custLinFactNeighborX="9074" custLinFactNeighborY="12455"/>
      <dgm:spPr/>
    </dgm:pt>
    <dgm:pt modelId="{878BE4B3-D146-444C-ABFA-3B833D7CC0D9}" type="pres">
      <dgm:prSet presAssocID="{00C15ACD-8B0F-4767-93EC-219C49CA79FF}" presName="linearProcess" presStyleCnt="0"/>
      <dgm:spPr/>
    </dgm:pt>
    <dgm:pt modelId="{536B3AE0-2400-49A9-9283-BDC8379C8F55}" type="pres">
      <dgm:prSet presAssocID="{1FEA2C76-C13B-446C-A1BB-6E5FBCFF38FC}" presName="textNode" presStyleLbl="node1" presStyleIdx="0" presStyleCnt="4">
        <dgm:presLayoutVars>
          <dgm:bulletEnabled val="1"/>
        </dgm:presLayoutVars>
      </dgm:prSet>
      <dgm:spPr/>
    </dgm:pt>
    <dgm:pt modelId="{3BB91073-2528-4C99-813E-F6896F8F4870}" type="pres">
      <dgm:prSet presAssocID="{00A25C62-54B1-4332-B0C9-5F0917893511}" presName="sibTrans" presStyleCnt="0"/>
      <dgm:spPr/>
    </dgm:pt>
    <dgm:pt modelId="{51701495-0775-4FD9-81FA-FAFE46AB1AD9}" type="pres">
      <dgm:prSet presAssocID="{2B1F9D97-AF5E-423B-BF16-241D9A74F43F}" presName="textNode" presStyleLbl="node1" presStyleIdx="1" presStyleCnt="4">
        <dgm:presLayoutVars>
          <dgm:bulletEnabled val="1"/>
        </dgm:presLayoutVars>
      </dgm:prSet>
      <dgm:spPr/>
    </dgm:pt>
    <dgm:pt modelId="{FDD0E59D-D6F9-47A9-8FA1-5141432125B3}" type="pres">
      <dgm:prSet presAssocID="{D3FE20F5-D362-4F05-8EA6-AF8AD16E9042}" presName="sibTrans" presStyleCnt="0"/>
      <dgm:spPr/>
    </dgm:pt>
    <dgm:pt modelId="{1572DA1D-A981-4D42-9403-B64827F39F80}" type="pres">
      <dgm:prSet presAssocID="{0C022F70-5841-4B4D-A703-AFAC631389C0}" presName="textNode" presStyleLbl="node1" presStyleIdx="2" presStyleCnt="4">
        <dgm:presLayoutVars>
          <dgm:bulletEnabled val="1"/>
        </dgm:presLayoutVars>
      </dgm:prSet>
      <dgm:spPr/>
    </dgm:pt>
    <dgm:pt modelId="{8DF9FB93-5B6C-47C6-89AA-E6F88A4A363F}" type="pres">
      <dgm:prSet presAssocID="{FA305CF4-4599-425B-8CA0-5C290E6E5C9A}" presName="sibTrans" presStyleCnt="0"/>
      <dgm:spPr/>
    </dgm:pt>
    <dgm:pt modelId="{4A186E51-696F-4E0B-9E5E-83A7F2DF219E}" type="pres">
      <dgm:prSet presAssocID="{B67E521E-63A6-4310-9F44-A8D820B9C66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B6C5D042-524E-48BA-B39B-56B3548493A4}" type="presOf" srcId="{B67E521E-63A6-4310-9F44-A8D820B9C66E}" destId="{4A186E51-696F-4E0B-9E5E-83A7F2DF219E}" srcOrd="0" destOrd="0" presId="urn:microsoft.com/office/officeart/2005/8/layout/hProcess9"/>
    <dgm:cxn modelId="{1747AB46-CE7C-4779-A23B-B0EA24AB3E82}" type="presOf" srcId="{00C15ACD-8B0F-4767-93EC-219C49CA79FF}" destId="{978B82AF-E40F-4F10-AE10-9DBAA6485B53}" srcOrd="0" destOrd="0" presId="urn:microsoft.com/office/officeart/2005/8/layout/hProcess9"/>
    <dgm:cxn modelId="{1FEF9B52-DF4E-47AA-92E5-26C9B46CD0FE}" srcId="{00C15ACD-8B0F-4767-93EC-219C49CA79FF}" destId="{0C022F70-5841-4B4D-A703-AFAC631389C0}" srcOrd="2" destOrd="0" parTransId="{FE7D514C-960E-4B12-8E33-171BDDB4D5F3}" sibTransId="{FA305CF4-4599-425B-8CA0-5C290E6E5C9A}"/>
    <dgm:cxn modelId="{6F725C54-4945-419E-AF1D-0FA91DC318C0}" type="presOf" srcId="{1FEA2C76-C13B-446C-A1BB-6E5FBCFF38FC}" destId="{536B3AE0-2400-49A9-9283-BDC8379C8F55}" srcOrd="0" destOrd="0" presId="urn:microsoft.com/office/officeart/2005/8/layout/hProcess9"/>
    <dgm:cxn modelId="{CB5A2155-9A7E-43FE-8517-07876118371B}" srcId="{00C15ACD-8B0F-4767-93EC-219C49CA79FF}" destId="{2B1F9D97-AF5E-423B-BF16-241D9A74F43F}" srcOrd="1" destOrd="0" parTransId="{C4E80E12-2D17-4200-9292-A710A1F40E53}" sibTransId="{D3FE20F5-D362-4F05-8EA6-AF8AD16E9042}"/>
    <dgm:cxn modelId="{96F1B87D-85EE-4474-9F23-88E859AA3D4A}" srcId="{00C15ACD-8B0F-4767-93EC-219C49CA79FF}" destId="{1FEA2C76-C13B-446C-A1BB-6E5FBCFF38FC}" srcOrd="0" destOrd="0" parTransId="{C41A3015-E0B4-4BF9-AA12-91891C86439D}" sibTransId="{00A25C62-54B1-4332-B0C9-5F0917893511}"/>
    <dgm:cxn modelId="{4AB90794-0E04-4401-84AD-21D7663A546F}" type="presOf" srcId="{2B1F9D97-AF5E-423B-BF16-241D9A74F43F}" destId="{51701495-0775-4FD9-81FA-FAFE46AB1AD9}" srcOrd="0" destOrd="0" presId="urn:microsoft.com/office/officeart/2005/8/layout/hProcess9"/>
    <dgm:cxn modelId="{AC09F4A1-F3A1-453C-9EC6-8C8AADB9B590}" srcId="{00C15ACD-8B0F-4767-93EC-219C49CA79FF}" destId="{B67E521E-63A6-4310-9F44-A8D820B9C66E}" srcOrd="3" destOrd="0" parTransId="{EE0C9452-56F6-410F-80C6-BB2B0FE62D0D}" sibTransId="{FFB33C89-E8B5-4B5B-BB0F-2E28D32139A6}"/>
    <dgm:cxn modelId="{E87562F6-A452-4385-A9B9-2ED3447C938C}" type="presOf" srcId="{0C022F70-5841-4B4D-A703-AFAC631389C0}" destId="{1572DA1D-A981-4D42-9403-B64827F39F80}" srcOrd="0" destOrd="0" presId="urn:microsoft.com/office/officeart/2005/8/layout/hProcess9"/>
    <dgm:cxn modelId="{2E371FD7-A01F-4F6A-9CCA-372ED2716517}" type="presParOf" srcId="{978B82AF-E40F-4F10-AE10-9DBAA6485B53}" destId="{375E0FC3-26E0-421A-96DC-584FD27B6677}" srcOrd="0" destOrd="0" presId="urn:microsoft.com/office/officeart/2005/8/layout/hProcess9"/>
    <dgm:cxn modelId="{AADC4FB3-2BFB-4DF9-BC26-6CD040F00816}" type="presParOf" srcId="{978B82AF-E40F-4F10-AE10-9DBAA6485B53}" destId="{878BE4B3-D146-444C-ABFA-3B833D7CC0D9}" srcOrd="1" destOrd="0" presId="urn:microsoft.com/office/officeart/2005/8/layout/hProcess9"/>
    <dgm:cxn modelId="{23A2D0E8-EB32-47CE-9D18-9ADC85A785B2}" type="presParOf" srcId="{878BE4B3-D146-444C-ABFA-3B833D7CC0D9}" destId="{536B3AE0-2400-49A9-9283-BDC8379C8F55}" srcOrd="0" destOrd="0" presId="urn:microsoft.com/office/officeart/2005/8/layout/hProcess9"/>
    <dgm:cxn modelId="{57755FCC-22EB-4929-A75C-4C0D5EC082B5}" type="presParOf" srcId="{878BE4B3-D146-444C-ABFA-3B833D7CC0D9}" destId="{3BB91073-2528-4C99-813E-F6896F8F4870}" srcOrd="1" destOrd="0" presId="urn:microsoft.com/office/officeart/2005/8/layout/hProcess9"/>
    <dgm:cxn modelId="{2C938950-9464-4463-9D44-DACCF5E9359E}" type="presParOf" srcId="{878BE4B3-D146-444C-ABFA-3B833D7CC0D9}" destId="{51701495-0775-4FD9-81FA-FAFE46AB1AD9}" srcOrd="2" destOrd="0" presId="urn:microsoft.com/office/officeart/2005/8/layout/hProcess9"/>
    <dgm:cxn modelId="{AF64C4BB-0104-4E2B-A330-5BDB90EFF3B1}" type="presParOf" srcId="{878BE4B3-D146-444C-ABFA-3B833D7CC0D9}" destId="{FDD0E59D-D6F9-47A9-8FA1-5141432125B3}" srcOrd="3" destOrd="0" presId="urn:microsoft.com/office/officeart/2005/8/layout/hProcess9"/>
    <dgm:cxn modelId="{1B3CA0B8-1C9B-4EA9-8065-AFD94E3E4144}" type="presParOf" srcId="{878BE4B3-D146-444C-ABFA-3B833D7CC0D9}" destId="{1572DA1D-A981-4D42-9403-B64827F39F80}" srcOrd="4" destOrd="0" presId="urn:microsoft.com/office/officeart/2005/8/layout/hProcess9"/>
    <dgm:cxn modelId="{51E38DD0-4B68-4F74-9682-A2442C215A6A}" type="presParOf" srcId="{878BE4B3-D146-444C-ABFA-3B833D7CC0D9}" destId="{8DF9FB93-5B6C-47C6-89AA-E6F88A4A363F}" srcOrd="5" destOrd="0" presId="urn:microsoft.com/office/officeart/2005/8/layout/hProcess9"/>
    <dgm:cxn modelId="{4E956E55-87C8-487B-8C20-D13F7F4ECCC6}" type="presParOf" srcId="{878BE4B3-D146-444C-ABFA-3B833D7CC0D9}" destId="{4A186E51-696F-4E0B-9E5E-83A7F2DF219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8B990B-E0C9-453A-B161-ECBF88E29DB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2557327-ACDF-4B8F-9281-63F5ABAEC835}">
      <dgm:prSet phldrT="[Texto]"/>
      <dgm:spPr/>
      <dgm:t>
        <a:bodyPr/>
        <a:lstStyle/>
        <a:p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Cobertura Poblacional</a:t>
          </a:r>
        </a:p>
        <a:p>
          <a:r>
            <a:rPr lang="es-ES" dirty="0"/>
            <a:t>(Enero-Abril 2023)</a:t>
          </a:r>
        </a:p>
      </dgm:t>
    </dgm:pt>
    <dgm:pt modelId="{FF74D7A0-5EBD-4037-AA73-85447EF5B7FA}" type="parTrans" cxnId="{EE0D66A9-97B9-43FB-A77E-95E3D27C308F}">
      <dgm:prSet/>
      <dgm:spPr/>
      <dgm:t>
        <a:bodyPr/>
        <a:lstStyle/>
        <a:p>
          <a:endParaRPr lang="es-ES"/>
        </a:p>
      </dgm:t>
    </dgm:pt>
    <dgm:pt modelId="{3E4ADBD0-4DC8-42C4-BB6F-EF30C67E05FB}" type="sibTrans" cxnId="{EE0D66A9-97B9-43FB-A77E-95E3D27C308F}">
      <dgm:prSet/>
      <dgm:spPr/>
      <dgm:t>
        <a:bodyPr/>
        <a:lstStyle/>
        <a:p>
          <a:endParaRPr lang="es-ES"/>
        </a:p>
      </dgm:t>
    </dgm:pt>
    <dgm:pt modelId="{6142F936-A94A-4F10-932F-F0F133621817}">
      <dgm:prSet phldrT="[Texto]" custT="1"/>
      <dgm:spPr/>
      <dgm:t>
        <a:bodyPr/>
        <a:lstStyle/>
        <a:p>
          <a:r>
            <a:rPr lang="es-ES" sz="1600" b="1" dirty="0"/>
            <a:t>Deporte</a:t>
          </a:r>
        </a:p>
        <a:p>
          <a:r>
            <a:rPr lang="es-ES" sz="2000" dirty="0"/>
            <a:t>9.793</a:t>
          </a:r>
          <a:endParaRPr lang="es-ES" sz="1800" dirty="0"/>
        </a:p>
      </dgm:t>
    </dgm:pt>
    <dgm:pt modelId="{3101D716-B04D-47C0-9643-72B3EFE8B190}" type="parTrans" cxnId="{879070A7-450E-4A70-987B-04E024C08B4B}">
      <dgm:prSet/>
      <dgm:spPr/>
      <dgm:t>
        <a:bodyPr/>
        <a:lstStyle/>
        <a:p>
          <a:endParaRPr lang="es-ES"/>
        </a:p>
      </dgm:t>
    </dgm:pt>
    <dgm:pt modelId="{301A5BED-0824-4774-90AB-9C8A664A9FAA}" type="sibTrans" cxnId="{879070A7-450E-4A70-987B-04E024C08B4B}">
      <dgm:prSet/>
      <dgm:spPr/>
      <dgm:t>
        <a:bodyPr/>
        <a:lstStyle/>
        <a:p>
          <a:endParaRPr lang="es-ES"/>
        </a:p>
      </dgm:t>
    </dgm:pt>
    <dgm:pt modelId="{5E3DA154-3FFE-4173-AAF8-58B900AB0DD3}">
      <dgm:prSet phldrT="[Texto]" custT="1"/>
      <dgm:spPr/>
      <dgm:t>
        <a:bodyPr/>
        <a:lstStyle/>
        <a:p>
          <a:r>
            <a:rPr lang="es-ES" sz="1600" b="1" dirty="0"/>
            <a:t>Actividad Física</a:t>
          </a:r>
        </a:p>
        <a:p>
          <a:r>
            <a:rPr lang="es-ES" sz="2000" b="0" dirty="0"/>
            <a:t>10.325</a:t>
          </a:r>
        </a:p>
      </dgm:t>
    </dgm:pt>
    <dgm:pt modelId="{CE035452-79BF-4A16-896E-55C0377E4240}" type="parTrans" cxnId="{F6B9AF87-1A70-4042-B94D-2E16AE0B8192}">
      <dgm:prSet/>
      <dgm:spPr/>
      <dgm:t>
        <a:bodyPr/>
        <a:lstStyle/>
        <a:p>
          <a:endParaRPr lang="es-ES"/>
        </a:p>
      </dgm:t>
    </dgm:pt>
    <dgm:pt modelId="{688B4DD2-9D58-40E8-B481-B4569D6CE207}" type="sibTrans" cxnId="{F6B9AF87-1A70-4042-B94D-2E16AE0B8192}">
      <dgm:prSet/>
      <dgm:spPr/>
      <dgm:t>
        <a:bodyPr/>
        <a:lstStyle/>
        <a:p>
          <a:endParaRPr lang="es-ES"/>
        </a:p>
      </dgm:t>
    </dgm:pt>
    <dgm:pt modelId="{7BC1880B-684B-48A9-BA29-1FADB5D5130A}">
      <dgm:prSet phldrT="[Texto]" custT="1"/>
      <dgm:spPr/>
      <dgm:t>
        <a:bodyPr/>
        <a:lstStyle/>
        <a:p>
          <a:r>
            <a:rPr lang="es-ES" sz="1600" b="1" dirty="0"/>
            <a:t>Actividad Física y Discapacidad</a:t>
          </a:r>
        </a:p>
        <a:p>
          <a:r>
            <a:rPr lang="es-ES" sz="2000" b="0" dirty="0"/>
            <a:t>213</a:t>
          </a:r>
          <a:endParaRPr lang="es-ES" sz="1600" b="0" dirty="0"/>
        </a:p>
      </dgm:t>
    </dgm:pt>
    <dgm:pt modelId="{126EFE8F-A778-4BE4-9E9B-2BD2879325AC}" type="parTrans" cxnId="{01B89DF3-2BC5-4E16-8A19-2304D2C1110A}">
      <dgm:prSet/>
      <dgm:spPr/>
      <dgm:t>
        <a:bodyPr/>
        <a:lstStyle/>
        <a:p>
          <a:endParaRPr lang="es-ES"/>
        </a:p>
      </dgm:t>
    </dgm:pt>
    <dgm:pt modelId="{D94E5604-CD13-45B7-A789-CFA33566D25D}" type="sibTrans" cxnId="{01B89DF3-2BC5-4E16-8A19-2304D2C1110A}">
      <dgm:prSet/>
      <dgm:spPr/>
      <dgm:t>
        <a:bodyPr/>
        <a:lstStyle/>
        <a:p>
          <a:endParaRPr lang="es-ES"/>
        </a:p>
      </dgm:t>
    </dgm:pt>
    <dgm:pt modelId="{5B5F152C-F02B-4A55-8654-6DBE32C2041B}">
      <dgm:prSet phldrT="[Texto]" custT="1"/>
      <dgm:spPr/>
      <dgm:t>
        <a:bodyPr/>
        <a:lstStyle/>
        <a:p>
          <a:r>
            <a:rPr lang="es-ES" sz="1900" b="1" dirty="0"/>
            <a:t>Recreación</a:t>
          </a:r>
        </a:p>
        <a:p>
          <a:r>
            <a:rPr lang="es-ES" sz="2000" b="0" dirty="0"/>
            <a:t>5.788</a:t>
          </a:r>
          <a:endParaRPr lang="es-ES" sz="1900" b="0" dirty="0"/>
        </a:p>
      </dgm:t>
    </dgm:pt>
    <dgm:pt modelId="{0F4F7D57-CF99-4F2C-A999-36430FECBD39}" type="parTrans" cxnId="{3FC5E62E-3C38-4B33-ADCA-BB42BFD7E0D1}">
      <dgm:prSet/>
      <dgm:spPr/>
      <dgm:t>
        <a:bodyPr/>
        <a:lstStyle/>
        <a:p>
          <a:endParaRPr lang="es-ES"/>
        </a:p>
      </dgm:t>
    </dgm:pt>
    <dgm:pt modelId="{9F02E4F7-E8BD-41A5-9029-F3171911FA39}" type="sibTrans" cxnId="{3FC5E62E-3C38-4B33-ADCA-BB42BFD7E0D1}">
      <dgm:prSet/>
      <dgm:spPr/>
      <dgm:t>
        <a:bodyPr/>
        <a:lstStyle/>
        <a:p>
          <a:endParaRPr lang="es-ES"/>
        </a:p>
      </dgm:t>
    </dgm:pt>
    <dgm:pt modelId="{6DDFE23C-48BA-4B7E-BFBB-A17330590061}">
      <dgm:prSet/>
      <dgm:spPr/>
      <dgm:t>
        <a:bodyPr/>
        <a:lstStyle/>
        <a:p>
          <a:r>
            <a:rPr lang="es-ES" b="1" dirty="0"/>
            <a:t>Educación Física</a:t>
          </a:r>
        </a:p>
        <a:p>
          <a:r>
            <a:rPr lang="es-ES" b="0" dirty="0"/>
            <a:t>10.394</a:t>
          </a:r>
        </a:p>
      </dgm:t>
    </dgm:pt>
    <dgm:pt modelId="{FACE6706-D783-4710-BBAF-4FC9184109ED}" type="parTrans" cxnId="{E8EA21B2-B494-4194-916C-A302C28F7EBE}">
      <dgm:prSet/>
      <dgm:spPr/>
      <dgm:t>
        <a:bodyPr/>
        <a:lstStyle/>
        <a:p>
          <a:endParaRPr lang="es-ES"/>
        </a:p>
      </dgm:t>
    </dgm:pt>
    <dgm:pt modelId="{F773D9F7-CF88-47B7-98E2-328A26672793}" type="sibTrans" cxnId="{E8EA21B2-B494-4194-916C-A302C28F7EBE}">
      <dgm:prSet/>
      <dgm:spPr/>
      <dgm:t>
        <a:bodyPr/>
        <a:lstStyle/>
        <a:p>
          <a:endParaRPr lang="es-ES"/>
        </a:p>
      </dgm:t>
    </dgm:pt>
    <dgm:pt modelId="{3210C364-0746-4059-B997-FBB868D0A89E}" type="pres">
      <dgm:prSet presAssocID="{C48B990B-E0C9-453A-B161-ECBF88E29DB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267579A-A951-4DA0-93C1-4FC3D485C8C2}" type="pres">
      <dgm:prSet presAssocID="{42557327-ACDF-4B8F-9281-63F5ABAEC835}" presName="centerShape" presStyleLbl="node0" presStyleIdx="0" presStyleCnt="1"/>
      <dgm:spPr/>
    </dgm:pt>
    <dgm:pt modelId="{F69D0499-9882-40DF-A2B8-057110B41DEA}" type="pres">
      <dgm:prSet presAssocID="{6142F936-A94A-4F10-932F-F0F133621817}" presName="node" presStyleLbl="node1" presStyleIdx="0" presStyleCnt="5" custScaleX="121243">
        <dgm:presLayoutVars>
          <dgm:bulletEnabled val="1"/>
        </dgm:presLayoutVars>
      </dgm:prSet>
      <dgm:spPr/>
    </dgm:pt>
    <dgm:pt modelId="{E25A79E9-7896-43A2-B5B2-AFDF086B51B3}" type="pres">
      <dgm:prSet presAssocID="{6142F936-A94A-4F10-932F-F0F133621817}" presName="dummy" presStyleCnt="0"/>
      <dgm:spPr/>
    </dgm:pt>
    <dgm:pt modelId="{4BDEEDB6-C332-45A9-822A-2792740E608C}" type="pres">
      <dgm:prSet presAssocID="{301A5BED-0824-4774-90AB-9C8A664A9FAA}" presName="sibTrans" presStyleLbl="sibTrans2D1" presStyleIdx="0" presStyleCnt="5"/>
      <dgm:spPr/>
    </dgm:pt>
    <dgm:pt modelId="{0D88613F-C427-4B89-A405-B5B1C3FE5E72}" type="pres">
      <dgm:prSet presAssocID="{5E3DA154-3FFE-4173-AAF8-58B900AB0DD3}" presName="node" presStyleLbl="node1" presStyleIdx="1" presStyleCnt="5" custScaleX="121243">
        <dgm:presLayoutVars>
          <dgm:bulletEnabled val="1"/>
        </dgm:presLayoutVars>
      </dgm:prSet>
      <dgm:spPr/>
    </dgm:pt>
    <dgm:pt modelId="{A79B37B5-F2D0-4C18-BD2E-239EE6F6D4CD}" type="pres">
      <dgm:prSet presAssocID="{5E3DA154-3FFE-4173-AAF8-58B900AB0DD3}" presName="dummy" presStyleCnt="0"/>
      <dgm:spPr/>
    </dgm:pt>
    <dgm:pt modelId="{84BD7E1A-AB97-437D-A377-A019844ED45B}" type="pres">
      <dgm:prSet presAssocID="{688B4DD2-9D58-40E8-B481-B4569D6CE207}" presName="sibTrans" presStyleLbl="sibTrans2D1" presStyleIdx="1" presStyleCnt="5"/>
      <dgm:spPr/>
    </dgm:pt>
    <dgm:pt modelId="{0D4AAFA6-0DA3-46E4-9AAE-3A44F2CAA8A8}" type="pres">
      <dgm:prSet presAssocID="{7BC1880B-684B-48A9-BA29-1FADB5D5130A}" presName="node" presStyleLbl="node1" presStyleIdx="2" presStyleCnt="5" custScaleX="121243">
        <dgm:presLayoutVars>
          <dgm:bulletEnabled val="1"/>
        </dgm:presLayoutVars>
      </dgm:prSet>
      <dgm:spPr/>
    </dgm:pt>
    <dgm:pt modelId="{70A01248-C0A9-4F00-8A70-0E250FB59949}" type="pres">
      <dgm:prSet presAssocID="{7BC1880B-684B-48A9-BA29-1FADB5D5130A}" presName="dummy" presStyleCnt="0"/>
      <dgm:spPr/>
    </dgm:pt>
    <dgm:pt modelId="{C56D0E24-4227-448A-B3EF-2ADF74074DC3}" type="pres">
      <dgm:prSet presAssocID="{D94E5604-CD13-45B7-A789-CFA33566D25D}" presName="sibTrans" presStyleLbl="sibTrans2D1" presStyleIdx="2" presStyleCnt="5"/>
      <dgm:spPr/>
    </dgm:pt>
    <dgm:pt modelId="{D8E2E549-7835-42D9-B22D-1D5CC0585A98}" type="pres">
      <dgm:prSet presAssocID="{5B5F152C-F02B-4A55-8654-6DBE32C2041B}" presName="node" presStyleLbl="node1" presStyleIdx="3" presStyleCnt="5" custScaleX="121243">
        <dgm:presLayoutVars>
          <dgm:bulletEnabled val="1"/>
        </dgm:presLayoutVars>
      </dgm:prSet>
      <dgm:spPr/>
    </dgm:pt>
    <dgm:pt modelId="{7B29B231-7589-41FC-9DE0-78F3AE9405AF}" type="pres">
      <dgm:prSet presAssocID="{5B5F152C-F02B-4A55-8654-6DBE32C2041B}" presName="dummy" presStyleCnt="0"/>
      <dgm:spPr/>
    </dgm:pt>
    <dgm:pt modelId="{3DC176AC-6805-4D63-92A9-703979764398}" type="pres">
      <dgm:prSet presAssocID="{9F02E4F7-E8BD-41A5-9029-F3171911FA39}" presName="sibTrans" presStyleLbl="sibTrans2D1" presStyleIdx="3" presStyleCnt="5"/>
      <dgm:spPr/>
    </dgm:pt>
    <dgm:pt modelId="{380108A0-16ED-4DD3-BE7A-203DF101839C}" type="pres">
      <dgm:prSet presAssocID="{6DDFE23C-48BA-4B7E-BFBB-A17330590061}" presName="node" presStyleLbl="node1" presStyleIdx="4" presStyleCnt="5" custScaleX="121243">
        <dgm:presLayoutVars>
          <dgm:bulletEnabled val="1"/>
        </dgm:presLayoutVars>
      </dgm:prSet>
      <dgm:spPr/>
    </dgm:pt>
    <dgm:pt modelId="{A5ADEC74-228A-421E-A69B-41A843DAF1B0}" type="pres">
      <dgm:prSet presAssocID="{6DDFE23C-48BA-4B7E-BFBB-A17330590061}" presName="dummy" presStyleCnt="0"/>
      <dgm:spPr/>
    </dgm:pt>
    <dgm:pt modelId="{45D318BA-C67E-432F-BF88-34B76CD4C7D7}" type="pres">
      <dgm:prSet presAssocID="{F773D9F7-CF88-47B7-98E2-328A26672793}" presName="sibTrans" presStyleLbl="sibTrans2D1" presStyleIdx="4" presStyleCnt="5"/>
      <dgm:spPr/>
    </dgm:pt>
  </dgm:ptLst>
  <dgm:cxnLst>
    <dgm:cxn modelId="{5354631C-2C30-4B89-AE01-2D0F9ED97730}" type="presOf" srcId="{6142F936-A94A-4F10-932F-F0F133621817}" destId="{F69D0499-9882-40DF-A2B8-057110B41DEA}" srcOrd="0" destOrd="0" presId="urn:microsoft.com/office/officeart/2005/8/layout/radial6"/>
    <dgm:cxn modelId="{6EE22427-6461-4D0B-BD06-EBF81F973A99}" type="presOf" srcId="{688B4DD2-9D58-40E8-B481-B4569D6CE207}" destId="{84BD7E1A-AB97-437D-A377-A019844ED45B}" srcOrd="0" destOrd="0" presId="urn:microsoft.com/office/officeart/2005/8/layout/radial6"/>
    <dgm:cxn modelId="{3FC5E62E-3C38-4B33-ADCA-BB42BFD7E0D1}" srcId="{42557327-ACDF-4B8F-9281-63F5ABAEC835}" destId="{5B5F152C-F02B-4A55-8654-6DBE32C2041B}" srcOrd="3" destOrd="0" parTransId="{0F4F7D57-CF99-4F2C-A999-36430FECBD39}" sibTransId="{9F02E4F7-E8BD-41A5-9029-F3171911FA39}"/>
    <dgm:cxn modelId="{DE824362-038F-41F5-AF93-D4587F2DEC47}" type="presOf" srcId="{5E3DA154-3FFE-4173-AAF8-58B900AB0DD3}" destId="{0D88613F-C427-4B89-A405-B5B1C3FE5E72}" srcOrd="0" destOrd="0" presId="urn:microsoft.com/office/officeart/2005/8/layout/radial6"/>
    <dgm:cxn modelId="{3EFE9952-D5E8-4633-9BF0-A0698A130A97}" type="presOf" srcId="{D94E5604-CD13-45B7-A789-CFA33566D25D}" destId="{C56D0E24-4227-448A-B3EF-2ADF74074DC3}" srcOrd="0" destOrd="0" presId="urn:microsoft.com/office/officeart/2005/8/layout/radial6"/>
    <dgm:cxn modelId="{EBE72B54-8511-45A9-A205-E36720908544}" type="presOf" srcId="{F773D9F7-CF88-47B7-98E2-328A26672793}" destId="{45D318BA-C67E-432F-BF88-34B76CD4C7D7}" srcOrd="0" destOrd="0" presId="urn:microsoft.com/office/officeart/2005/8/layout/radial6"/>
    <dgm:cxn modelId="{90326977-70FC-489E-8875-0C0C7FE0F6E8}" type="presOf" srcId="{301A5BED-0824-4774-90AB-9C8A664A9FAA}" destId="{4BDEEDB6-C332-45A9-822A-2792740E608C}" srcOrd="0" destOrd="0" presId="urn:microsoft.com/office/officeart/2005/8/layout/radial6"/>
    <dgm:cxn modelId="{689DC584-EAFE-4CDB-A473-FDA086174967}" type="presOf" srcId="{9F02E4F7-E8BD-41A5-9029-F3171911FA39}" destId="{3DC176AC-6805-4D63-92A9-703979764398}" srcOrd="0" destOrd="0" presId="urn:microsoft.com/office/officeart/2005/8/layout/radial6"/>
    <dgm:cxn modelId="{F6B9AF87-1A70-4042-B94D-2E16AE0B8192}" srcId="{42557327-ACDF-4B8F-9281-63F5ABAEC835}" destId="{5E3DA154-3FFE-4173-AAF8-58B900AB0DD3}" srcOrd="1" destOrd="0" parTransId="{CE035452-79BF-4A16-896E-55C0377E4240}" sibTransId="{688B4DD2-9D58-40E8-B481-B4569D6CE207}"/>
    <dgm:cxn modelId="{B99FB391-771A-4C65-95FD-04D1AFF9927C}" type="presOf" srcId="{C48B990B-E0C9-453A-B161-ECBF88E29DBE}" destId="{3210C364-0746-4059-B997-FBB868D0A89E}" srcOrd="0" destOrd="0" presId="urn:microsoft.com/office/officeart/2005/8/layout/radial6"/>
    <dgm:cxn modelId="{47C6A2A1-D360-4EC0-A3F5-F910370F2BFA}" type="presOf" srcId="{7BC1880B-684B-48A9-BA29-1FADB5D5130A}" destId="{0D4AAFA6-0DA3-46E4-9AAE-3A44F2CAA8A8}" srcOrd="0" destOrd="0" presId="urn:microsoft.com/office/officeart/2005/8/layout/radial6"/>
    <dgm:cxn modelId="{879070A7-450E-4A70-987B-04E024C08B4B}" srcId="{42557327-ACDF-4B8F-9281-63F5ABAEC835}" destId="{6142F936-A94A-4F10-932F-F0F133621817}" srcOrd="0" destOrd="0" parTransId="{3101D716-B04D-47C0-9643-72B3EFE8B190}" sibTransId="{301A5BED-0824-4774-90AB-9C8A664A9FAA}"/>
    <dgm:cxn modelId="{EE0D66A9-97B9-43FB-A77E-95E3D27C308F}" srcId="{C48B990B-E0C9-453A-B161-ECBF88E29DBE}" destId="{42557327-ACDF-4B8F-9281-63F5ABAEC835}" srcOrd="0" destOrd="0" parTransId="{FF74D7A0-5EBD-4037-AA73-85447EF5B7FA}" sibTransId="{3E4ADBD0-4DC8-42C4-BB6F-EF30C67E05FB}"/>
    <dgm:cxn modelId="{E8EA21B2-B494-4194-916C-A302C28F7EBE}" srcId="{42557327-ACDF-4B8F-9281-63F5ABAEC835}" destId="{6DDFE23C-48BA-4B7E-BFBB-A17330590061}" srcOrd="4" destOrd="0" parTransId="{FACE6706-D783-4710-BBAF-4FC9184109ED}" sibTransId="{F773D9F7-CF88-47B7-98E2-328A26672793}"/>
    <dgm:cxn modelId="{3DEBEEE3-0548-439E-A56C-9FDDC72FDEBD}" type="presOf" srcId="{42557327-ACDF-4B8F-9281-63F5ABAEC835}" destId="{F267579A-A951-4DA0-93C1-4FC3D485C8C2}" srcOrd="0" destOrd="0" presId="urn:microsoft.com/office/officeart/2005/8/layout/radial6"/>
    <dgm:cxn modelId="{D0C9ACEE-B70B-4E67-BB54-3E5110523DCD}" type="presOf" srcId="{5B5F152C-F02B-4A55-8654-6DBE32C2041B}" destId="{D8E2E549-7835-42D9-B22D-1D5CC0585A98}" srcOrd="0" destOrd="0" presId="urn:microsoft.com/office/officeart/2005/8/layout/radial6"/>
    <dgm:cxn modelId="{01B89DF3-2BC5-4E16-8A19-2304D2C1110A}" srcId="{42557327-ACDF-4B8F-9281-63F5ABAEC835}" destId="{7BC1880B-684B-48A9-BA29-1FADB5D5130A}" srcOrd="2" destOrd="0" parTransId="{126EFE8F-A778-4BE4-9E9B-2BD2879325AC}" sibTransId="{D94E5604-CD13-45B7-A789-CFA33566D25D}"/>
    <dgm:cxn modelId="{BA182FFF-84BF-480D-B372-89ABA157BE57}" type="presOf" srcId="{6DDFE23C-48BA-4B7E-BFBB-A17330590061}" destId="{380108A0-16ED-4DD3-BE7A-203DF101839C}" srcOrd="0" destOrd="0" presId="urn:microsoft.com/office/officeart/2005/8/layout/radial6"/>
    <dgm:cxn modelId="{D6446317-1FBB-4973-8D08-EDB599318D00}" type="presParOf" srcId="{3210C364-0746-4059-B997-FBB868D0A89E}" destId="{F267579A-A951-4DA0-93C1-4FC3D485C8C2}" srcOrd="0" destOrd="0" presId="urn:microsoft.com/office/officeart/2005/8/layout/radial6"/>
    <dgm:cxn modelId="{9CCD0C9B-DF85-403B-844D-2E35581EF102}" type="presParOf" srcId="{3210C364-0746-4059-B997-FBB868D0A89E}" destId="{F69D0499-9882-40DF-A2B8-057110B41DEA}" srcOrd="1" destOrd="0" presId="urn:microsoft.com/office/officeart/2005/8/layout/radial6"/>
    <dgm:cxn modelId="{2E80FEF6-76E2-4AAC-BD5D-0DCD8AC54F29}" type="presParOf" srcId="{3210C364-0746-4059-B997-FBB868D0A89E}" destId="{E25A79E9-7896-43A2-B5B2-AFDF086B51B3}" srcOrd="2" destOrd="0" presId="urn:microsoft.com/office/officeart/2005/8/layout/radial6"/>
    <dgm:cxn modelId="{9CF186AB-7184-48EF-9EE6-31DE0DDCA81E}" type="presParOf" srcId="{3210C364-0746-4059-B997-FBB868D0A89E}" destId="{4BDEEDB6-C332-45A9-822A-2792740E608C}" srcOrd="3" destOrd="0" presId="urn:microsoft.com/office/officeart/2005/8/layout/radial6"/>
    <dgm:cxn modelId="{2CF494E1-5C12-4909-AAE6-0B23686C6E3D}" type="presParOf" srcId="{3210C364-0746-4059-B997-FBB868D0A89E}" destId="{0D88613F-C427-4B89-A405-B5B1C3FE5E72}" srcOrd="4" destOrd="0" presId="urn:microsoft.com/office/officeart/2005/8/layout/radial6"/>
    <dgm:cxn modelId="{AA3D776B-F18B-4594-A2E7-76CD2C16E221}" type="presParOf" srcId="{3210C364-0746-4059-B997-FBB868D0A89E}" destId="{A79B37B5-F2D0-4C18-BD2E-239EE6F6D4CD}" srcOrd="5" destOrd="0" presId="urn:microsoft.com/office/officeart/2005/8/layout/radial6"/>
    <dgm:cxn modelId="{A85CA2C9-F1B7-45EA-85D7-DB2228092EB6}" type="presParOf" srcId="{3210C364-0746-4059-B997-FBB868D0A89E}" destId="{84BD7E1A-AB97-437D-A377-A019844ED45B}" srcOrd="6" destOrd="0" presId="urn:microsoft.com/office/officeart/2005/8/layout/radial6"/>
    <dgm:cxn modelId="{03A16F53-75F0-41E9-AFDC-A602B70BC3BA}" type="presParOf" srcId="{3210C364-0746-4059-B997-FBB868D0A89E}" destId="{0D4AAFA6-0DA3-46E4-9AAE-3A44F2CAA8A8}" srcOrd="7" destOrd="0" presId="urn:microsoft.com/office/officeart/2005/8/layout/radial6"/>
    <dgm:cxn modelId="{5E7C287B-6653-4A6E-8E6D-1C4809A3A77A}" type="presParOf" srcId="{3210C364-0746-4059-B997-FBB868D0A89E}" destId="{70A01248-C0A9-4F00-8A70-0E250FB59949}" srcOrd="8" destOrd="0" presId="urn:microsoft.com/office/officeart/2005/8/layout/radial6"/>
    <dgm:cxn modelId="{27054506-A87E-4657-956D-1B670FCD10F8}" type="presParOf" srcId="{3210C364-0746-4059-B997-FBB868D0A89E}" destId="{C56D0E24-4227-448A-B3EF-2ADF74074DC3}" srcOrd="9" destOrd="0" presId="urn:microsoft.com/office/officeart/2005/8/layout/radial6"/>
    <dgm:cxn modelId="{32D5ABA4-33B4-4FB2-9BF7-0C4042438000}" type="presParOf" srcId="{3210C364-0746-4059-B997-FBB868D0A89E}" destId="{D8E2E549-7835-42D9-B22D-1D5CC0585A98}" srcOrd="10" destOrd="0" presId="urn:microsoft.com/office/officeart/2005/8/layout/radial6"/>
    <dgm:cxn modelId="{7F951849-E994-4B7E-9DA6-AF1494D997F8}" type="presParOf" srcId="{3210C364-0746-4059-B997-FBB868D0A89E}" destId="{7B29B231-7589-41FC-9DE0-78F3AE9405AF}" srcOrd="11" destOrd="0" presId="urn:microsoft.com/office/officeart/2005/8/layout/radial6"/>
    <dgm:cxn modelId="{6196FD5E-7CED-4EE1-BFDC-86CA88A6FF73}" type="presParOf" srcId="{3210C364-0746-4059-B997-FBB868D0A89E}" destId="{3DC176AC-6805-4D63-92A9-703979764398}" srcOrd="12" destOrd="0" presId="urn:microsoft.com/office/officeart/2005/8/layout/radial6"/>
    <dgm:cxn modelId="{797B1DDF-5ACF-496E-B095-14D89906C662}" type="presParOf" srcId="{3210C364-0746-4059-B997-FBB868D0A89E}" destId="{380108A0-16ED-4DD3-BE7A-203DF101839C}" srcOrd="13" destOrd="0" presId="urn:microsoft.com/office/officeart/2005/8/layout/radial6"/>
    <dgm:cxn modelId="{C3B23DD7-D8C3-4011-84AC-949676D7FD63}" type="presParOf" srcId="{3210C364-0746-4059-B997-FBB868D0A89E}" destId="{A5ADEC74-228A-421E-A69B-41A843DAF1B0}" srcOrd="14" destOrd="0" presId="urn:microsoft.com/office/officeart/2005/8/layout/radial6"/>
    <dgm:cxn modelId="{086D5B91-88D5-4600-AB46-2D91F10F9F2F}" type="presParOf" srcId="{3210C364-0746-4059-B997-FBB868D0A89E}" destId="{45D318BA-C67E-432F-BF88-34B76CD4C7D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5EC475-950E-42DA-855B-EFD042C3852F}" type="doc">
      <dgm:prSet loTypeId="urn:microsoft.com/office/officeart/2005/8/layout/radial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9935EE3F-6E25-4006-BB63-45F5E83F3059}">
      <dgm:prSet phldrT="[Texto]"/>
      <dgm:spPr/>
      <dgm:t>
        <a:bodyPr/>
        <a:lstStyle/>
        <a:p>
          <a:r>
            <a:rPr lang="es-CO" b="1" dirty="0"/>
            <a:t>OLIMPIADAS</a:t>
          </a:r>
        </a:p>
        <a:p>
          <a:r>
            <a:rPr lang="es-CO" b="1" dirty="0"/>
            <a:t>VEREDALES</a:t>
          </a:r>
          <a:endParaRPr lang="es-ES" b="1" dirty="0"/>
        </a:p>
      </dgm:t>
    </dgm:pt>
    <dgm:pt modelId="{49903A2E-021A-40D7-BA10-92BB1602DDB8}" type="parTrans" cxnId="{50B0C370-C94F-4E9D-9669-E078CE0E1210}">
      <dgm:prSet/>
      <dgm:spPr/>
      <dgm:t>
        <a:bodyPr/>
        <a:lstStyle/>
        <a:p>
          <a:endParaRPr lang="es-ES"/>
        </a:p>
      </dgm:t>
    </dgm:pt>
    <dgm:pt modelId="{39F5D815-7E28-48FC-AB67-FA0300FD00D6}" type="sibTrans" cxnId="{50B0C370-C94F-4E9D-9669-E078CE0E1210}">
      <dgm:prSet/>
      <dgm:spPr/>
      <dgm:t>
        <a:bodyPr/>
        <a:lstStyle/>
        <a:p>
          <a:endParaRPr lang="es-ES"/>
        </a:p>
      </dgm:t>
    </dgm:pt>
    <dgm:pt modelId="{DA7F4DB0-60E1-4928-9BC6-0285A36ADAF6}">
      <dgm:prSet phldrT="[Texto]"/>
      <dgm:spPr/>
      <dgm:t>
        <a:bodyPr/>
        <a:lstStyle/>
        <a:p>
          <a:r>
            <a:rPr lang="es-CO" dirty="0"/>
            <a:t>Oferta de 13 disciplinas deportivas.</a:t>
          </a:r>
          <a:endParaRPr lang="es-ES" dirty="0"/>
        </a:p>
      </dgm:t>
    </dgm:pt>
    <dgm:pt modelId="{CE14FB83-3E8C-4D36-8D59-A9B3DDFE1A05}" type="parTrans" cxnId="{2DCF348F-EAED-4CA8-A63D-43F506186F6D}">
      <dgm:prSet/>
      <dgm:spPr/>
      <dgm:t>
        <a:bodyPr/>
        <a:lstStyle/>
        <a:p>
          <a:endParaRPr lang="es-ES"/>
        </a:p>
      </dgm:t>
    </dgm:pt>
    <dgm:pt modelId="{83E9991F-92A9-4AA1-A982-B5D6F7A98E70}" type="sibTrans" cxnId="{2DCF348F-EAED-4CA8-A63D-43F506186F6D}">
      <dgm:prSet/>
      <dgm:spPr/>
      <dgm:t>
        <a:bodyPr/>
        <a:lstStyle/>
        <a:p>
          <a:endParaRPr lang="es-ES"/>
        </a:p>
      </dgm:t>
    </dgm:pt>
    <dgm:pt modelId="{C177776D-BBE5-465E-8C64-F4092B012ED8}">
      <dgm:prSet phldrT="[Texto]"/>
      <dgm:spPr/>
      <dgm:t>
        <a:bodyPr/>
        <a:lstStyle/>
        <a:p>
          <a:r>
            <a:rPr lang="es-CO" dirty="0"/>
            <a:t>35 veredas participando.</a:t>
          </a:r>
          <a:endParaRPr lang="es-ES" dirty="0"/>
        </a:p>
      </dgm:t>
    </dgm:pt>
    <dgm:pt modelId="{26617790-673F-463D-A6CD-481BF8B21103}" type="parTrans" cxnId="{0F494B50-9CA3-49F7-9F9B-7CDB5A4C0870}">
      <dgm:prSet/>
      <dgm:spPr/>
      <dgm:t>
        <a:bodyPr/>
        <a:lstStyle/>
        <a:p>
          <a:endParaRPr lang="es-ES"/>
        </a:p>
      </dgm:t>
    </dgm:pt>
    <dgm:pt modelId="{77598727-B7AE-46A6-A577-5EA833EA0A8C}" type="sibTrans" cxnId="{0F494B50-9CA3-49F7-9F9B-7CDB5A4C0870}">
      <dgm:prSet/>
      <dgm:spPr/>
      <dgm:t>
        <a:bodyPr/>
        <a:lstStyle/>
        <a:p>
          <a:endParaRPr lang="es-ES"/>
        </a:p>
      </dgm:t>
    </dgm:pt>
    <dgm:pt modelId="{BC151E03-86BD-47B8-A2DB-30AFC79ECCF7}">
      <dgm:prSet phldrT="[Texto]"/>
      <dgm:spPr/>
      <dgm:t>
        <a:bodyPr/>
        <a:lstStyle/>
        <a:p>
          <a:r>
            <a:rPr lang="es-CO" dirty="0"/>
            <a:t>2.967 participantes</a:t>
          </a:r>
          <a:endParaRPr lang="es-ES" dirty="0"/>
        </a:p>
      </dgm:t>
    </dgm:pt>
    <dgm:pt modelId="{F8F6BAE6-E781-497F-8E74-D2190333BED5}" type="parTrans" cxnId="{ED440A12-40CD-4A1B-8C8B-ABB4485F63F1}">
      <dgm:prSet/>
      <dgm:spPr/>
      <dgm:t>
        <a:bodyPr/>
        <a:lstStyle/>
        <a:p>
          <a:endParaRPr lang="es-ES"/>
        </a:p>
      </dgm:t>
    </dgm:pt>
    <dgm:pt modelId="{683B953C-4555-4E8E-925D-B8BE82BA02C8}" type="sibTrans" cxnId="{ED440A12-40CD-4A1B-8C8B-ABB4485F63F1}">
      <dgm:prSet/>
      <dgm:spPr/>
      <dgm:t>
        <a:bodyPr/>
        <a:lstStyle/>
        <a:p>
          <a:endParaRPr lang="es-ES"/>
        </a:p>
      </dgm:t>
    </dgm:pt>
    <dgm:pt modelId="{67BC8DD9-AEC8-47A6-B91D-E66ECB5A6383}" type="pres">
      <dgm:prSet presAssocID="{C75EC475-950E-42DA-855B-EFD042C3852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5F2EF6-E1A2-4201-8B96-8E75385597C1}" type="pres">
      <dgm:prSet presAssocID="{9935EE3F-6E25-4006-BB63-45F5E83F3059}" presName="centerShape" presStyleLbl="node0" presStyleIdx="0" presStyleCnt="1" custScaleX="130187"/>
      <dgm:spPr/>
    </dgm:pt>
    <dgm:pt modelId="{105B62B1-E419-4127-9F16-8EF6F5F62A34}" type="pres">
      <dgm:prSet presAssocID="{CE14FB83-3E8C-4D36-8D59-A9B3DDFE1A05}" presName="parTrans" presStyleLbl="bgSibTrans2D1" presStyleIdx="0" presStyleCnt="3"/>
      <dgm:spPr/>
    </dgm:pt>
    <dgm:pt modelId="{CBAE42C4-708E-426A-9AD6-16827A62EFF0}" type="pres">
      <dgm:prSet presAssocID="{DA7F4DB0-60E1-4928-9BC6-0285A36ADAF6}" presName="node" presStyleLbl="node1" presStyleIdx="0" presStyleCnt="3" custRadScaleRad="99872" custRadScaleInc="8305">
        <dgm:presLayoutVars>
          <dgm:bulletEnabled val="1"/>
        </dgm:presLayoutVars>
      </dgm:prSet>
      <dgm:spPr/>
    </dgm:pt>
    <dgm:pt modelId="{9D89F971-EA41-4432-AC59-1B6A2CED024D}" type="pres">
      <dgm:prSet presAssocID="{26617790-673F-463D-A6CD-481BF8B21103}" presName="parTrans" presStyleLbl="bgSibTrans2D1" presStyleIdx="1" presStyleCnt="3"/>
      <dgm:spPr/>
    </dgm:pt>
    <dgm:pt modelId="{026EBA5E-832F-4CEB-B3A7-F58558C2C8DD}" type="pres">
      <dgm:prSet presAssocID="{C177776D-BBE5-465E-8C64-F4092B012ED8}" presName="node" presStyleLbl="node1" presStyleIdx="1" presStyleCnt="3">
        <dgm:presLayoutVars>
          <dgm:bulletEnabled val="1"/>
        </dgm:presLayoutVars>
      </dgm:prSet>
      <dgm:spPr/>
    </dgm:pt>
    <dgm:pt modelId="{CC003E86-B3E6-4C68-B8FD-3BB2678E2F74}" type="pres">
      <dgm:prSet presAssocID="{F8F6BAE6-E781-497F-8E74-D2190333BED5}" presName="parTrans" presStyleLbl="bgSibTrans2D1" presStyleIdx="2" presStyleCnt="3"/>
      <dgm:spPr/>
    </dgm:pt>
    <dgm:pt modelId="{49A03BCA-E313-492A-94B7-1DD6C22F6747}" type="pres">
      <dgm:prSet presAssocID="{BC151E03-86BD-47B8-A2DB-30AFC79ECCF7}" presName="node" presStyleLbl="node1" presStyleIdx="2" presStyleCnt="3" custRadScaleRad="99890" custRadScaleInc="-5937">
        <dgm:presLayoutVars>
          <dgm:bulletEnabled val="1"/>
        </dgm:presLayoutVars>
      </dgm:prSet>
      <dgm:spPr/>
    </dgm:pt>
  </dgm:ptLst>
  <dgm:cxnLst>
    <dgm:cxn modelId="{ED440A12-40CD-4A1B-8C8B-ABB4485F63F1}" srcId="{9935EE3F-6E25-4006-BB63-45F5E83F3059}" destId="{BC151E03-86BD-47B8-A2DB-30AFC79ECCF7}" srcOrd="2" destOrd="0" parTransId="{F8F6BAE6-E781-497F-8E74-D2190333BED5}" sibTransId="{683B953C-4555-4E8E-925D-B8BE82BA02C8}"/>
    <dgm:cxn modelId="{63D97916-2B15-4C81-A7DE-D5E35FFFDD5E}" type="presOf" srcId="{F8F6BAE6-E781-497F-8E74-D2190333BED5}" destId="{CC003E86-B3E6-4C68-B8FD-3BB2678E2F74}" srcOrd="0" destOrd="0" presId="urn:microsoft.com/office/officeart/2005/8/layout/radial4"/>
    <dgm:cxn modelId="{9DB9C51A-084B-4C9E-9864-ED2720960526}" type="presOf" srcId="{26617790-673F-463D-A6CD-481BF8B21103}" destId="{9D89F971-EA41-4432-AC59-1B6A2CED024D}" srcOrd="0" destOrd="0" presId="urn:microsoft.com/office/officeart/2005/8/layout/radial4"/>
    <dgm:cxn modelId="{CCC72F36-56E2-4622-A2E5-FF38D8ABB1AF}" type="presOf" srcId="{DA7F4DB0-60E1-4928-9BC6-0285A36ADAF6}" destId="{CBAE42C4-708E-426A-9AD6-16827A62EFF0}" srcOrd="0" destOrd="0" presId="urn:microsoft.com/office/officeart/2005/8/layout/radial4"/>
    <dgm:cxn modelId="{0F494B50-9CA3-49F7-9F9B-7CDB5A4C0870}" srcId="{9935EE3F-6E25-4006-BB63-45F5E83F3059}" destId="{C177776D-BBE5-465E-8C64-F4092B012ED8}" srcOrd="1" destOrd="0" parTransId="{26617790-673F-463D-A6CD-481BF8B21103}" sibTransId="{77598727-B7AE-46A6-A577-5EA833EA0A8C}"/>
    <dgm:cxn modelId="{50B0C370-C94F-4E9D-9669-E078CE0E1210}" srcId="{C75EC475-950E-42DA-855B-EFD042C3852F}" destId="{9935EE3F-6E25-4006-BB63-45F5E83F3059}" srcOrd="0" destOrd="0" parTransId="{49903A2E-021A-40D7-BA10-92BB1602DDB8}" sibTransId="{39F5D815-7E28-48FC-AB67-FA0300FD00D6}"/>
    <dgm:cxn modelId="{51736953-1840-4884-8791-67DAA3AF230B}" type="presOf" srcId="{9935EE3F-6E25-4006-BB63-45F5E83F3059}" destId="{785F2EF6-E1A2-4201-8B96-8E75385597C1}" srcOrd="0" destOrd="0" presId="urn:microsoft.com/office/officeart/2005/8/layout/radial4"/>
    <dgm:cxn modelId="{106DC658-4A86-4783-8B53-EB946F259764}" type="presOf" srcId="{CE14FB83-3E8C-4D36-8D59-A9B3DDFE1A05}" destId="{105B62B1-E419-4127-9F16-8EF6F5F62A34}" srcOrd="0" destOrd="0" presId="urn:microsoft.com/office/officeart/2005/8/layout/radial4"/>
    <dgm:cxn modelId="{C37C7083-91B7-46AC-A0CC-C72CD18850E9}" type="presOf" srcId="{BC151E03-86BD-47B8-A2DB-30AFC79ECCF7}" destId="{49A03BCA-E313-492A-94B7-1DD6C22F6747}" srcOrd="0" destOrd="0" presId="urn:microsoft.com/office/officeart/2005/8/layout/radial4"/>
    <dgm:cxn modelId="{2DCF348F-EAED-4CA8-A63D-43F506186F6D}" srcId="{9935EE3F-6E25-4006-BB63-45F5E83F3059}" destId="{DA7F4DB0-60E1-4928-9BC6-0285A36ADAF6}" srcOrd="0" destOrd="0" parTransId="{CE14FB83-3E8C-4D36-8D59-A9B3DDFE1A05}" sibTransId="{83E9991F-92A9-4AA1-A982-B5D6F7A98E70}"/>
    <dgm:cxn modelId="{3061F1DF-F77F-42B5-B0AE-B4DD609EA5EA}" type="presOf" srcId="{C75EC475-950E-42DA-855B-EFD042C3852F}" destId="{67BC8DD9-AEC8-47A6-B91D-E66ECB5A6383}" srcOrd="0" destOrd="0" presId="urn:microsoft.com/office/officeart/2005/8/layout/radial4"/>
    <dgm:cxn modelId="{9D9637E4-543E-40F0-9E4F-28BDE3338252}" type="presOf" srcId="{C177776D-BBE5-465E-8C64-F4092B012ED8}" destId="{026EBA5E-832F-4CEB-B3A7-F58558C2C8DD}" srcOrd="0" destOrd="0" presId="urn:microsoft.com/office/officeart/2005/8/layout/radial4"/>
    <dgm:cxn modelId="{4D30C9B6-6203-45C5-96AA-B78F5BE058BE}" type="presParOf" srcId="{67BC8DD9-AEC8-47A6-B91D-E66ECB5A6383}" destId="{785F2EF6-E1A2-4201-8B96-8E75385597C1}" srcOrd="0" destOrd="0" presId="urn:microsoft.com/office/officeart/2005/8/layout/radial4"/>
    <dgm:cxn modelId="{1497D74C-12BF-484A-9504-E0E6C56B88D0}" type="presParOf" srcId="{67BC8DD9-AEC8-47A6-B91D-E66ECB5A6383}" destId="{105B62B1-E419-4127-9F16-8EF6F5F62A34}" srcOrd="1" destOrd="0" presId="urn:microsoft.com/office/officeart/2005/8/layout/radial4"/>
    <dgm:cxn modelId="{A1E70ACA-3DBC-4F56-B2AE-8C780A5A5BF9}" type="presParOf" srcId="{67BC8DD9-AEC8-47A6-B91D-E66ECB5A6383}" destId="{CBAE42C4-708E-426A-9AD6-16827A62EFF0}" srcOrd="2" destOrd="0" presId="urn:microsoft.com/office/officeart/2005/8/layout/radial4"/>
    <dgm:cxn modelId="{AD89C133-2ED5-463B-99DC-402D64F81464}" type="presParOf" srcId="{67BC8DD9-AEC8-47A6-B91D-E66ECB5A6383}" destId="{9D89F971-EA41-4432-AC59-1B6A2CED024D}" srcOrd="3" destOrd="0" presId="urn:microsoft.com/office/officeart/2005/8/layout/radial4"/>
    <dgm:cxn modelId="{0FDDEE76-00E0-4579-A45C-5E072EFE8AF0}" type="presParOf" srcId="{67BC8DD9-AEC8-47A6-B91D-E66ECB5A6383}" destId="{026EBA5E-832F-4CEB-B3A7-F58558C2C8DD}" srcOrd="4" destOrd="0" presId="urn:microsoft.com/office/officeart/2005/8/layout/radial4"/>
    <dgm:cxn modelId="{DFBC7CFA-47AA-4F53-BBF7-9D036C855C69}" type="presParOf" srcId="{67BC8DD9-AEC8-47A6-B91D-E66ECB5A6383}" destId="{CC003E86-B3E6-4C68-B8FD-3BB2678E2F74}" srcOrd="5" destOrd="0" presId="urn:microsoft.com/office/officeart/2005/8/layout/radial4"/>
    <dgm:cxn modelId="{8FEFDBEE-7943-49AE-8C98-387F197569F0}" type="presParOf" srcId="{67BC8DD9-AEC8-47A6-B91D-E66ECB5A6383}" destId="{49A03BCA-E313-492A-94B7-1DD6C22F674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5EC475-950E-42DA-855B-EFD042C3852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9935EE3F-6E25-4006-BB63-45F5E83F3059}">
      <dgm:prSet phldrT="[Texto]"/>
      <dgm:spPr/>
      <dgm:t>
        <a:bodyPr/>
        <a:lstStyle/>
        <a:p>
          <a:r>
            <a:rPr lang="es-CO" b="1" dirty="0"/>
            <a:t>TORNEO DE FUTBOL IMER</a:t>
          </a:r>
          <a:endParaRPr lang="es-E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903A2E-021A-40D7-BA10-92BB1602DDB8}" type="parTrans" cxnId="{50B0C370-C94F-4E9D-9669-E078CE0E1210}">
      <dgm:prSet/>
      <dgm:spPr/>
      <dgm:t>
        <a:bodyPr/>
        <a:lstStyle/>
        <a:p>
          <a:endParaRPr lang="es-ES"/>
        </a:p>
      </dgm:t>
    </dgm:pt>
    <dgm:pt modelId="{39F5D815-7E28-48FC-AB67-FA0300FD00D6}" type="sibTrans" cxnId="{50B0C370-C94F-4E9D-9669-E078CE0E1210}">
      <dgm:prSet/>
      <dgm:spPr/>
      <dgm:t>
        <a:bodyPr/>
        <a:lstStyle/>
        <a:p>
          <a:endParaRPr lang="es-ES"/>
        </a:p>
      </dgm:t>
    </dgm:pt>
    <dgm:pt modelId="{DA7F4DB0-60E1-4928-9BC6-0285A36ADAF6}">
      <dgm:prSet phldrT="[Texto]"/>
      <dgm:spPr/>
      <dgm:t>
        <a:bodyPr/>
        <a:lstStyle/>
        <a:p>
          <a:r>
            <a:rPr lang="es-CO" dirty="0"/>
            <a:t>4.051 niños y jóvenes inscritos.</a:t>
          </a:r>
          <a:endParaRPr lang="es-ES" dirty="0"/>
        </a:p>
      </dgm:t>
    </dgm:pt>
    <dgm:pt modelId="{CE14FB83-3E8C-4D36-8D59-A9B3DDFE1A05}" type="parTrans" cxnId="{2DCF348F-EAED-4CA8-A63D-43F506186F6D}">
      <dgm:prSet/>
      <dgm:spPr/>
      <dgm:t>
        <a:bodyPr/>
        <a:lstStyle/>
        <a:p>
          <a:endParaRPr lang="es-ES"/>
        </a:p>
      </dgm:t>
    </dgm:pt>
    <dgm:pt modelId="{83E9991F-92A9-4AA1-A982-B5D6F7A98E70}" type="sibTrans" cxnId="{2DCF348F-EAED-4CA8-A63D-43F506186F6D}">
      <dgm:prSet/>
      <dgm:spPr/>
      <dgm:t>
        <a:bodyPr/>
        <a:lstStyle/>
        <a:p>
          <a:endParaRPr lang="es-ES"/>
        </a:p>
      </dgm:t>
    </dgm:pt>
    <dgm:pt modelId="{C177776D-BBE5-465E-8C64-F4092B012ED8}">
      <dgm:prSet phldrT="[Texto]"/>
      <dgm:spPr/>
      <dgm:t>
        <a:bodyPr/>
        <a:lstStyle/>
        <a:p>
          <a:r>
            <a:rPr lang="es-CO" dirty="0"/>
            <a:t>258 equipos Inscritos.</a:t>
          </a:r>
          <a:endParaRPr lang="es-ES" dirty="0"/>
        </a:p>
      </dgm:t>
    </dgm:pt>
    <dgm:pt modelId="{26617790-673F-463D-A6CD-481BF8B21103}" type="parTrans" cxnId="{0F494B50-9CA3-49F7-9F9B-7CDB5A4C0870}">
      <dgm:prSet/>
      <dgm:spPr/>
      <dgm:t>
        <a:bodyPr/>
        <a:lstStyle/>
        <a:p>
          <a:endParaRPr lang="es-ES"/>
        </a:p>
      </dgm:t>
    </dgm:pt>
    <dgm:pt modelId="{77598727-B7AE-46A6-A577-5EA833EA0A8C}" type="sibTrans" cxnId="{0F494B50-9CA3-49F7-9F9B-7CDB5A4C0870}">
      <dgm:prSet/>
      <dgm:spPr/>
      <dgm:t>
        <a:bodyPr/>
        <a:lstStyle/>
        <a:p>
          <a:endParaRPr lang="es-ES"/>
        </a:p>
      </dgm:t>
    </dgm:pt>
    <dgm:pt modelId="{BC151E03-86BD-47B8-A2DB-30AFC79ECCF7}">
      <dgm:prSet phldrT="[Texto]"/>
      <dgm:spPr/>
      <dgm:t>
        <a:bodyPr/>
        <a:lstStyle/>
        <a:p>
          <a:r>
            <a:rPr lang="es-CO" dirty="0"/>
            <a:t>14 Municipios inscritos.</a:t>
          </a:r>
          <a:endParaRPr lang="es-ES" dirty="0"/>
        </a:p>
      </dgm:t>
    </dgm:pt>
    <dgm:pt modelId="{F8F6BAE6-E781-497F-8E74-D2190333BED5}" type="parTrans" cxnId="{ED440A12-40CD-4A1B-8C8B-ABB4485F63F1}">
      <dgm:prSet/>
      <dgm:spPr/>
      <dgm:t>
        <a:bodyPr/>
        <a:lstStyle/>
        <a:p>
          <a:endParaRPr lang="es-ES"/>
        </a:p>
      </dgm:t>
    </dgm:pt>
    <dgm:pt modelId="{683B953C-4555-4E8E-925D-B8BE82BA02C8}" type="sibTrans" cxnId="{ED440A12-40CD-4A1B-8C8B-ABB4485F63F1}">
      <dgm:prSet/>
      <dgm:spPr/>
      <dgm:t>
        <a:bodyPr/>
        <a:lstStyle/>
        <a:p>
          <a:endParaRPr lang="es-ES"/>
        </a:p>
      </dgm:t>
    </dgm:pt>
    <dgm:pt modelId="{9CF903AC-8299-4EF2-94CF-F3F8A993BC35}">
      <dgm:prSet/>
      <dgm:spPr/>
      <dgm:t>
        <a:bodyPr/>
        <a:lstStyle/>
        <a:p>
          <a:r>
            <a:rPr lang="es-CO" dirty="0"/>
            <a:t>38 clubes deportivos.</a:t>
          </a:r>
          <a:endParaRPr lang="es-ES" dirty="0"/>
        </a:p>
      </dgm:t>
    </dgm:pt>
    <dgm:pt modelId="{822BDCC3-762C-4C89-8D7F-38E2CDE2E9E0}" type="parTrans" cxnId="{52B1647B-1980-4A8D-A42D-285FBCDC2D90}">
      <dgm:prSet/>
      <dgm:spPr/>
      <dgm:t>
        <a:bodyPr/>
        <a:lstStyle/>
        <a:p>
          <a:endParaRPr lang="es-ES"/>
        </a:p>
      </dgm:t>
    </dgm:pt>
    <dgm:pt modelId="{5A14CB91-66DC-4FBF-85F7-3F64AF166C9A}" type="sibTrans" cxnId="{52B1647B-1980-4A8D-A42D-285FBCDC2D90}">
      <dgm:prSet/>
      <dgm:spPr/>
      <dgm:t>
        <a:bodyPr/>
        <a:lstStyle/>
        <a:p>
          <a:endParaRPr lang="es-ES"/>
        </a:p>
      </dgm:t>
    </dgm:pt>
    <dgm:pt modelId="{67BC8DD9-AEC8-47A6-B91D-E66ECB5A6383}" type="pres">
      <dgm:prSet presAssocID="{C75EC475-950E-42DA-855B-EFD042C3852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5F2EF6-E1A2-4201-8B96-8E75385597C1}" type="pres">
      <dgm:prSet presAssocID="{9935EE3F-6E25-4006-BB63-45F5E83F3059}" presName="centerShape" presStyleLbl="node0" presStyleIdx="0" presStyleCnt="1" custScaleX="130187"/>
      <dgm:spPr/>
    </dgm:pt>
    <dgm:pt modelId="{105B62B1-E419-4127-9F16-8EF6F5F62A34}" type="pres">
      <dgm:prSet presAssocID="{CE14FB83-3E8C-4D36-8D59-A9B3DDFE1A05}" presName="parTrans" presStyleLbl="bgSibTrans2D1" presStyleIdx="0" presStyleCnt="4"/>
      <dgm:spPr/>
    </dgm:pt>
    <dgm:pt modelId="{CBAE42C4-708E-426A-9AD6-16827A62EFF0}" type="pres">
      <dgm:prSet presAssocID="{DA7F4DB0-60E1-4928-9BC6-0285A36ADAF6}" presName="node" presStyleLbl="node1" presStyleIdx="0" presStyleCnt="4" custRadScaleRad="99872" custRadScaleInc="8305">
        <dgm:presLayoutVars>
          <dgm:bulletEnabled val="1"/>
        </dgm:presLayoutVars>
      </dgm:prSet>
      <dgm:spPr/>
    </dgm:pt>
    <dgm:pt modelId="{9D89F971-EA41-4432-AC59-1B6A2CED024D}" type="pres">
      <dgm:prSet presAssocID="{26617790-673F-463D-A6CD-481BF8B21103}" presName="parTrans" presStyleLbl="bgSibTrans2D1" presStyleIdx="1" presStyleCnt="4"/>
      <dgm:spPr/>
    </dgm:pt>
    <dgm:pt modelId="{026EBA5E-832F-4CEB-B3A7-F58558C2C8DD}" type="pres">
      <dgm:prSet presAssocID="{C177776D-BBE5-465E-8C64-F4092B012ED8}" presName="node" presStyleLbl="node1" presStyleIdx="1" presStyleCnt="4">
        <dgm:presLayoutVars>
          <dgm:bulletEnabled val="1"/>
        </dgm:presLayoutVars>
      </dgm:prSet>
      <dgm:spPr/>
    </dgm:pt>
    <dgm:pt modelId="{CC003E86-B3E6-4C68-B8FD-3BB2678E2F74}" type="pres">
      <dgm:prSet presAssocID="{F8F6BAE6-E781-497F-8E74-D2190333BED5}" presName="parTrans" presStyleLbl="bgSibTrans2D1" presStyleIdx="2" presStyleCnt="4"/>
      <dgm:spPr/>
    </dgm:pt>
    <dgm:pt modelId="{49A03BCA-E313-492A-94B7-1DD6C22F6747}" type="pres">
      <dgm:prSet presAssocID="{BC151E03-86BD-47B8-A2DB-30AFC79ECCF7}" presName="node" presStyleLbl="node1" presStyleIdx="2" presStyleCnt="4" custRadScaleRad="99890" custRadScaleInc="-5937">
        <dgm:presLayoutVars>
          <dgm:bulletEnabled val="1"/>
        </dgm:presLayoutVars>
      </dgm:prSet>
      <dgm:spPr/>
    </dgm:pt>
    <dgm:pt modelId="{25A2EBD7-1841-4DE0-B246-9A9566BD3EE3}" type="pres">
      <dgm:prSet presAssocID="{822BDCC3-762C-4C89-8D7F-38E2CDE2E9E0}" presName="parTrans" presStyleLbl="bgSibTrans2D1" presStyleIdx="3" presStyleCnt="4"/>
      <dgm:spPr/>
    </dgm:pt>
    <dgm:pt modelId="{8F2F8580-148C-4D28-B4F4-C6745C8695E5}" type="pres">
      <dgm:prSet presAssocID="{9CF903AC-8299-4EF2-94CF-F3F8A993BC35}" presName="node" presStyleLbl="node1" presStyleIdx="3" presStyleCnt="4">
        <dgm:presLayoutVars>
          <dgm:bulletEnabled val="1"/>
        </dgm:presLayoutVars>
      </dgm:prSet>
      <dgm:spPr/>
    </dgm:pt>
  </dgm:ptLst>
  <dgm:cxnLst>
    <dgm:cxn modelId="{ED440A12-40CD-4A1B-8C8B-ABB4485F63F1}" srcId="{9935EE3F-6E25-4006-BB63-45F5E83F3059}" destId="{BC151E03-86BD-47B8-A2DB-30AFC79ECCF7}" srcOrd="2" destOrd="0" parTransId="{F8F6BAE6-E781-497F-8E74-D2190333BED5}" sibTransId="{683B953C-4555-4E8E-925D-B8BE82BA02C8}"/>
    <dgm:cxn modelId="{63D97916-2B15-4C81-A7DE-D5E35FFFDD5E}" type="presOf" srcId="{F8F6BAE6-E781-497F-8E74-D2190333BED5}" destId="{CC003E86-B3E6-4C68-B8FD-3BB2678E2F74}" srcOrd="0" destOrd="0" presId="urn:microsoft.com/office/officeart/2005/8/layout/radial4"/>
    <dgm:cxn modelId="{9DB9C51A-084B-4C9E-9864-ED2720960526}" type="presOf" srcId="{26617790-673F-463D-A6CD-481BF8B21103}" destId="{9D89F971-EA41-4432-AC59-1B6A2CED024D}" srcOrd="0" destOrd="0" presId="urn:microsoft.com/office/officeart/2005/8/layout/radial4"/>
    <dgm:cxn modelId="{CCC72F36-56E2-4622-A2E5-FF38D8ABB1AF}" type="presOf" srcId="{DA7F4DB0-60E1-4928-9BC6-0285A36ADAF6}" destId="{CBAE42C4-708E-426A-9AD6-16827A62EFF0}" srcOrd="0" destOrd="0" presId="urn:microsoft.com/office/officeart/2005/8/layout/radial4"/>
    <dgm:cxn modelId="{0F494B50-9CA3-49F7-9F9B-7CDB5A4C0870}" srcId="{9935EE3F-6E25-4006-BB63-45F5E83F3059}" destId="{C177776D-BBE5-465E-8C64-F4092B012ED8}" srcOrd="1" destOrd="0" parTransId="{26617790-673F-463D-A6CD-481BF8B21103}" sibTransId="{77598727-B7AE-46A6-A577-5EA833EA0A8C}"/>
    <dgm:cxn modelId="{50B0C370-C94F-4E9D-9669-E078CE0E1210}" srcId="{C75EC475-950E-42DA-855B-EFD042C3852F}" destId="{9935EE3F-6E25-4006-BB63-45F5E83F3059}" srcOrd="0" destOrd="0" parTransId="{49903A2E-021A-40D7-BA10-92BB1602DDB8}" sibTransId="{39F5D815-7E28-48FC-AB67-FA0300FD00D6}"/>
    <dgm:cxn modelId="{51736953-1840-4884-8791-67DAA3AF230B}" type="presOf" srcId="{9935EE3F-6E25-4006-BB63-45F5E83F3059}" destId="{785F2EF6-E1A2-4201-8B96-8E75385597C1}" srcOrd="0" destOrd="0" presId="urn:microsoft.com/office/officeart/2005/8/layout/radial4"/>
    <dgm:cxn modelId="{BAC01F78-D15C-49C8-B276-8C583FE5A67D}" type="presOf" srcId="{822BDCC3-762C-4C89-8D7F-38E2CDE2E9E0}" destId="{25A2EBD7-1841-4DE0-B246-9A9566BD3EE3}" srcOrd="0" destOrd="0" presId="urn:microsoft.com/office/officeart/2005/8/layout/radial4"/>
    <dgm:cxn modelId="{106DC658-4A86-4783-8B53-EB946F259764}" type="presOf" srcId="{CE14FB83-3E8C-4D36-8D59-A9B3DDFE1A05}" destId="{105B62B1-E419-4127-9F16-8EF6F5F62A34}" srcOrd="0" destOrd="0" presId="urn:microsoft.com/office/officeart/2005/8/layout/radial4"/>
    <dgm:cxn modelId="{52B1647B-1980-4A8D-A42D-285FBCDC2D90}" srcId="{9935EE3F-6E25-4006-BB63-45F5E83F3059}" destId="{9CF903AC-8299-4EF2-94CF-F3F8A993BC35}" srcOrd="3" destOrd="0" parTransId="{822BDCC3-762C-4C89-8D7F-38E2CDE2E9E0}" sibTransId="{5A14CB91-66DC-4FBF-85F7-3F64AF166C9A}"/>
    <dgm:cxn modelId="{C37C7083-91B7-46AC-A0CC-C72CD18850E9}" type="presOf" srcId="{BC151E03-86BD-47B8-A2DB-30AFC79ECCF7}" destId="{49A03BCA-E313-492A-94B7-1DD6C22F6747}" srcOrd="0" destOrd="0" presId="urn:microsoft.com/office/officeart/2005/8/layout/radial4"/>
    <dgm:cxn modelId="{2DCF348F-EAED-4CA8-A63D-43F506186F6D}" srcId="{9935EE3F-6E25-4006-BB63-45F5E83F3059}" destId="{DA7F4DB0-60E1-4928-9BC6-0285A36ADAF6}" srcOrd="0" destOrd="0" parTransId="{CE14FB83-3E8C-4D36-8D59-A9B3DDFE1A05}" sibTransId="{83E9991F-92A9-4AA1-A982-B5D6F7A98E70}"/>
    <dgm:cxn modelId="{3B13C59B-B095-4C39-BA96-22CA480916A3}" type="presOf" srcId="{9CF903AC-8299-4EF2-94CF-F3F8A993BC35}" destId="{8F2F8580-148C-4D28-B4F4-C6745C8695E5}" srcOrd="0" destOrd="0" presId="urn:microsoft.com/office/officeart/2005/8/layout/radial4"/>
    <dgm:cxn modelId="{3061F1DF-F77F-42B5-B0AE-B4DD609EA5EA}" type="presOf" srcId="{C75EC475-950E-42DA-855B-EFD042C3852F}" destId="{67BC8DD9-AEC8-47A6-B91D-E66ECB5A6383}" srcOrd="0" destOrd="0" presId="urn:microsoft.com/office/officeart/2005/8/layout/radial4"/>
    <dgm:cxn modelId="{9D9637E4-543E-40F0-9E4F-28BDE3338252}" type="presOf" srcId="{C177776D-BBE5-465E-8C64-F4092B012ED8}" destId="{026EBA5E-832F-4CEB-B3A7-F58558C2C8DD}" srcOrd="0" destOrd="0" presId="urn:microsoft.com/office/officeart/2005/8/layout/radial4"/>
    <dgm:cxn modelId="{4D30C9B6-6203-45C5-96AA-B78F5BE058BE}" type="presParOf" srcId="{67BC8DD9-AEC8-47A6-B91D-E66ECB5A6383}" destId="{785F2EF6-E1A2-4201-8B96-8E75385597C1}" srcOrd="0" destOrd="0" presId="urn:microsoft.com/office/officeart/2005/8/layout/radial4"/>
    <dgm:cxn modelId="{1497D74C-12BF-484A-9504-E0E6C56B88D0}" type="presParOf" srcId="{67BC8DD9-AEC8-47A6-B91D-E66ECB5A6383}" destId="{105B62B1-E419-4127-9F16-8EF6F5F62A34}" srcOrd="1" destOrd="0" presId="urn:microsoft.com/office/officeart/2005/8/layout/radial4"/>
    <dgm:cxn modelId="{A1E70ACA-3DBC-4F56-B2AE-8C780A5A5BF9}" type="presParOf" srcId="{67BC8DD9-AEC8-47A6-B91D-E66ECB5A6383}" destId="{CBAE42C4-708E-426A-9AD6-16827A62EFF0}" srcOrd="2" destOrd="0" presId="urn:microsoft.com/office/officeart/2005/8/layout/radial4"/>
    <dgm:cxn modelId="{AD89C133-2ED5-463B-99DC-402D64F81464}" type="presParOf" srcId="{67BC8DD9-AEC8-47A6-B91D-E66ECB5A6383}" destId="{9D89F971-EA41-4432-AC59-1B6A2CED024D}" srcOrd="3" destOrd="0" presId="urn:microsoft.com/office/officeart/2005/8/layout/radial4"/>
    <dgm:cxn modelId="{0FDDEE76-00E0-4579-A45C-5E072EFE8AF0}" type="presParOf" srcId="{67BC8DD9-AEC8-47A6-B91D-E66ECB5A6383}" destId="{026EBA5E-832F-4CEB-B3A7-F58558C2C8DD}" srcOrd="4" destOrd="0" presId="urn:microsoft.com/office/officeart/2005/8/layout/radial4"/>
    <dgm:cxn modelId="{DFBC7CFA-47AA-4F53-BBF7-9D036C855C69}" type="presParOf" srcId="{67BC8DD9-AEC8-47A6-B91D-E66ECB5A6383}" destId="{CC003E86-B3E6-4C68-B8FD-3BB2678E2F74}" srcOrd="5" destOrd="0" presId="urn:microsoft.com/office/officeart/2005/8/layout/radial4"/>
    <dgm:cxn modelId="{8FEFDBEE-7943-49AE-8C98-387F197569F0}" type="presParOf" srcId="{67BC8DD9-AEC8-47A6-B91D-E66ECB5A6383}" destId="{49A03BCA-E313-492A-94B7-1DD6C22F6747}" srcOrd="6" destOrd="0" presId="urn:microsoft.com/office/officeart/2005/8/layout/radial4"/>
    <dgm:cxn modelId="{CA3177B2-FB14-4157-9AC0-6C35250E761D}" type="presParOf" srcId="{67BC8DD9-AEC8-47A6-B91D-E66ECB5A6383}" destId="{25A2EBD7-1841-4DE0-B246-9A9566BD3EE3}" srcOrd="7" destOrd="0" presId="urn:microsoft.com/office/officeart/2005/8/layout/radial4"/>
    <dgm:cxn modelId="{C4FB8363-73A7-4B31-9055-B53F7B86B62F}" type="presParOf" srcId="{67BC8DD9-AEC8-47A6-B91D-E66ECB5A6383}" destId="{8F2F8580-148C-4D28-B4F4-C6745C8695E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A54E95-3E5D-4D14-9F18-5DD7EDF202BC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F473B8E-0593-4C96-9D83-8F0EC910BBC9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EVENTOS DE CIUDAD</a:t>
          </a:r>
        </a:p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2023</a:t>
          </a:r>
        </a:p>
      </dgm:t>
    </dgm:pt>
    <dgm:pt modelId="{45296E54-6B9E-46BF-A97E-3EF70A77DC8C}" type="parTrans" cxnId="{26232763-7588-46B5-9793-F0EA3BB45677}">
      <dgm:prSet/>
      <dgm:spPr/>
      <dgm:t>
        <a:bodyPr/>
        <a:lstStyle/>
        <a:p>
          <a:endParaRPr lang="es-ES"/>
        </a:p>
      </dgm:t>
    </dgm:pt>
    <dgm:pt modelId="{A1693524-3FDD-4419-B065-2489682852D8}" type="sibTrans" cxnId="{26232763-7588-46B5-9793-F0EA3BB45677}">
      <dgm:prSet/>
      <dgm:spPr/>
      <dgm:t>
        <a:bodyPr/>
        <a:lstStyle/>
        <a:p>
          <a:endParaRPr lang="es-ES"/>
        </a:p>
      </dgm:t>
    </dgm:pt>
    <dgm:pt modelId="{399DC5F3-2439-4518-A94C-08BD5005F75B}">
      <dgm:prSet phldrT="[Texto]"/>
      <dgm:spPr/>
      <dgm:t>
        <a:bodyPr/>
        <a:lstStyle/>
        <a:p>
          <a:r>
            <a:rPr lang="es-ES" b="1" dirty="0"/>
            <a:t>CLÁSICA DE CICLISMO</a:t>
          </a:r>
        </a:p>
        <a:p>
          <a:r>
            <a:rPr lang="es-ES" b="0" dirty="0"/>
            <a:t>170</a:t>
          </a:r>
        </a:p>
      </dgm:t>
    </dgm:pt>
    <dgm:pt modelId="{975E87B4-248B-465C-9C7E-2355482D4D56}" type="parTrans" cxnId="{8DDDFFB9-E550-48DE-A095-885CDE529B5E}">
      <dgm:prSet/>
      <dgm:spPr/>
      <dgm:t>
        <a:bodyPr/>
        <a:lstStyle/>
        <a:p>
          <a:endParaRPr lang="es-ES"/>
        </a:p>
      </dgm:t>
    </dgm:pt>
    <dgm:pt modelId="{97DA1B89-9EBB-4B52-AEF9-39D601445460}" type="sibTrans" cxnId="{8DDDFFB9-E550-48DE-A095-885CDE529B5E}">
      <dgm:prSet/>
      <dgm:spPr/>
      <dgm:t>
        <a:bodyPr/>
        <a:lstStyle/>
        <a:p>
          <a:endParaRPr lang="es-ES"/>
        </a:p>
      </dgm:t>
    </dgm:pt>
    <dgm:pt modelId="{EFABAE6C-AC78-4D7B-A6EE-486FB086ECA4}">
      <dgm:prSet phldrT="[Texto]"/>
      <dgm:spPr/>
      <dgm:t>
        <a:bodyPr/>
        <a:lstStyle/>
        <a:p>
          <a:r>
            <a:rPr lang="es-ES" b="1" dirty="0"/>
            <a:t>RETO CYCLING ORIENTE</a:t>
          </a:r>
        </a:p>
        <a:p>
          <a:r>
            <a:rPr lang="es-ES" b="0" dirty="0"/>
            <a:t>240</a:t>
          </a:r>
        </a:p>
      </dgm:t>
    </dgm:pt>
    <dgm:pt modelId="{4FA9B02F-D4AD-47BE-AD3F-96933BD56206}" type="parTrans" cxnId="{87432D96-717B-4D37-916E-FAF5C76A3BDA}">
      <dgm:prSet/>
      <dgm:spPr/>
      <dgm:t>
        <a:bodyPr/>
        <a:lstStyle/>
        <a:p>
          <a:endParaRPr lang="es-ES"/>
        </a:p>
      </dgm:t>
    </dgm:pt>
    <dgm:pt modelId="{6DDEB232-31A0-4705-AD11-1033E523DD01}" type="sibTrans" cxnId="{87432D96-717B-4D37-916E-FAF5C76A3BDA}">
      <dgm:prSet/>
      <dgm:spPr/>
      <dgm:t>
        <a:bodyPr/>
        <a:lstStyle/>
        <a:p>
          <a:endParaRPr lang="es-ES"/>
        </a:p>
      </dgm:t>
    </dgm:pt>
    <dgm:pt modelId="{00726A13-5D2F-4AB6-812C-6C759D33D1B9}">
      <dgm:prSet/>
      <dgm:spPr/>
      <dgm:t>
        <a:bodyPr/>
        <a:lstStyle/>
        <a:p>
          <a:r>
            <a:rPr lang="es-ES" b="1" dirty="0"/>
            <a:t>CARRARA DE LA MUJER</a:t>
          </a:r>
        </a:p>
        <a:p>
          <a:r>
            <a:rPr lang="es-ES" b="0" dirty="0"/>
            <a:t>1.200</a:t>
          </a:r>
        </a:p>
      </dgm:t>
    </dgm:pt>
    <dgm:pt modelId="{D65FFC77-5C9A-464D-9FA7-160E703760BA}" type="parTrans" cxnId="{8704B6EC-7550-4666-BBA4-B3263798FE6D}">
      <dgm:prSet/>
      <dgm:spPr/>
      <dgm:t>
        <a:bodyPr/>
        <a:lstStyle/>
        <a:p>
          <a:endParaRPr lang="es-ES"/>
        </a:p>
      </dgm:t>
    </dgm:pt>
    <dgm:pt modelId="{06B30D6C-9031-463A-B497-F8D917889CFA}" type="sibTrans" cxnId="{8704B6EC-7550-4666-BBA4-B3263798FE6D}">
      <dgm:prSet/>
      <dgm:spPr/>
      <dgm:t>
        <a:bodyPr/>
        <a:lstStyle/>
        <a:p>
          <a:endParaRPr lang="es-ES"/>
        </a:p>
      </dgm:t>
    </dgm:pt>
    <dgm:pt modelId="{FAA572F9-14A7-4394-B396-7165AC57A09B}" type="pres">
      <dgm:prSet presAssocID="{C1A54E95-3E5D-4D14-9F18-5DD7EDF202B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AC95BE-5BAF-4ACA-94AE-C90334773718}" type="pres">
      <dgm:prSet presAssocID="{5F473B8E-0593-4C96-9D83-8F0EC910BBC9}" presName="centerShape" presStyleLbl="node0" presStyleIdx="0" presStyleCnt="1" custScaleX="227847" custScaleY="75521" custLinFactNeighborY="-6804"/>
      <dgm:spPr/>
    </dgm:pt>
    <dgm:pt modelId="{B330E857-1454-455E-B109-0E0199024C98}" type="pres">
      <dgm:prSet presAssocID="{D65FFC77-5C9A-464D-9FA7-160E703760BA}" presName="parTrans" presStyleLbl="sibTrans2D1" presStyleIdx="0" presStyleCnt="3"/>
      <dgm:spPr/>
    </dgm:pt>
    <dgm:pt modelId="{2C076F3A-1FC8-40B5-AAD8-9D80530D920F}" type="pres">
      <dgm:prSet presAssocID="{D65FFC77-5C9A-464D-9FA7-160E703760BA}" presName="connectorText" presStyleLbl="sibTrans2D1" presStyleIdx="0" presStyleCnt="3"/>
      <dgm:spPr/>
    </dgm:pt>
    <dgm:pt modelId="{38C5935C-D498-4F11-AA2C-721815FE4A38}" type="pres">
      <dgm:prSet presAssocID="{00726A13-5D2F-4AB6-812C-6C759D33D1B9}" presName="node" presStyleLbl="node1" presStyleIdx="0" presStyleCnt="3" custScaleX="117698">
        <dgm:presLayoutVars>
          <dgm:bulletEnabled val="1"/>
        </dgm:presLayoutVars>
      </dgm:prSet>
      <dgm:spPr/>
    </dgm:pt>
    <dgm:pt modelId="{12AC7482-3111-4413-8274-E3A9162AAD19}" type="pres">
      <dgm:prSet presAssocID="{975E87B4-248B-465C-9C7E-2355482D4D56}" presName="parTrans" presStyleLbl="sibTrans2D1" presStyleIdx="1" presStyleCnt="3"/>
      <dgm:spPr/>
    </dgm:pt>
    <dgm:pt modelId="{57347676-7183-4651-B508-9B26988AAF8B}" type="pres">
      <dgm:prSet presAssocID="{975E87B4-248B-465C-9C7E-2355482D4D56}" presName="connectorText" presStyleLbl="sibTrans2D1" presStyleIdx="1" presStyleCnt="3"/>
      <dgm:spPr/>
    </dgm:pt>
    <dgm:pt modelId="{5DAC9245-24E8-4772-ABDF-2D83ABE7F3B7}" type="pres">
      <dgm:prSet presAssocID="{399DC5F3-2439-4518-A94C-08BD5005F75B}" presName="node" presStyleLbl="node1" presStyleIdx="1" presStyleCnt="3" custScaleX="117698">
        <dgm:presLayoutVars>
          <dgm:bulletEnabled val="1"/>
        </dgm:presLayoutVars>
      </dgm:prSet>
      <dgm:spPr/>
    </dgm:pt>
    <dgm:pt modelId="{34379868-A610-459D-ADDC-0626C287048B}" type="pres">
      <dgm:prSet presAssocID="{4FA9B02F-D4AD-47BE-AD3F-96933BD56206}" presName="parTrans" presStyleLbl="sibTrans2D1" presStyleIdx="2" presStyleCnt="3"/>
      <dgm:spPr/>
    </dgm:pt>
    <dgm:pt modelId="{1E11DE42-CDBF-40DC-8E95-EDE2D9D08649}" type="pres">
      <dgm:prSet presAssocID="{4FA9B02F-D4AD-47BE-AD3F-96933BD56206}" presName="connectorText" presStyleLbl="sibTrans2D1" presStyleIdx="2" presStyleCnt="3"/>
      <dgm:spPr/>
    </dgm:pt>
    <dgm:pt modelId="{E7CF312A-B99D-4CD0-923A-802DA50D49AA}" type="pres">
      <dgm:prSet presAssocID="{EFABAE6C-AC78-4D7B-A6EE-486FB086ECA4}" presName="node" presStyleLbl="node1" presStyleIdx="2" presStyleCnt="3" custScaleX="117698">
        <dgm:presLayoutVars>
          <dgm:bulletEnabled val="1"/>
        </dgm:presLayoutVars>
      </dgm:prSet>
      <dgm:spPr/>
    </dgm:pt>
  </dgm:ptLst>
  <dgm:cxnLst>
    <dgm:cxn modelId="{00C37E0B-6B13-441D-95DE-0908ACF711B3}" type="presOf" srcId="{5F473B8E-0593-4C96-9D83-8F0EC910BBC9}" destId="{D1AC95BE-5BAF-4ACA-94AE-C90334773718}" srcOrd="0" destOrd="0" presId="urn:microsoft.com/office/officeart/2005/8/layout/radial5"/>
    <dgm:cxn modelId="{ACB5B61D-CC42-402E-A12D-0CDA5ED3CA37}" type="presOf" srcId="{D65FFC77-5C9A-464D-9FA7-160E703760BA}" destId="{2C076F3A-1FC8-40B5-AAD8-9D80530D920F}" srcOrd="1" destOrd="0" presId="urn:microsoft.com/office/officeart/2005/8/layout/radial5"/>
    <dgm:cxn modelId="{40044421-0A76-4261-ABE6-78BDACE849EA}" type="presOf" srcId="{00726A13-5D2F-4AB6-812C-6C759D33D1B9}" destId="{38C5935C-D498-4F11-AA2C-721815FE4A38}" srcOrd="0" destOrd="0" presId="urn:microsoft.com/office/officeart/2005/8/layout/radial5"/>
    <dgm:cxn modelId="{315F5239-9BB2-4252-BF2F-205A6B0A849E}" type="presOf" srcId="{4FA9B02F-D4AD-47BE-AD3F-96933BD56206}" destId="{34379868-A610-459D-ADDC-0626C287048B}" srcOrd="0" destOrd="0" presId="urn:microsoft.com/office/officeart/2005/8/layout/radial5"/>
    <dgm:cxn modelId="{37DAA53A-BD92-4EE2-9A6F-190CD8301D72}" type="presOf" srcId="{399DC5F3-2439-4518-A94C-08BD5005F75B}" destId="{5DAC9245-24E8-4772-ABDF-2D83ABE7F3B7}" srcOrd="0" destOrd="0" presId="urn:microsoft.com/office/officeart/2005/8/layout/radial5"/>
    <dgm:cxn modelId="{42680740-6CA3-4ADF-BEDB-93FD1640C15E}" type="presOf" srcId="{4FA9B02F-D4AD-47BE-AD3F-96933BD56206}" destId="{1E11DE42-CDBF-40DC-8E95-EDE2D9D08649}" srcOrd="1" destOrd="0" presId="urn:microsoft.com/office/officeart/2005/8/layout/radial5"/>
    <dgm:cxn modelId="{26232763-7588-46B5-9793-F0EA3BB45677}" srcId="{C1A54E95-3E5D-4D14-9F18-5DD7EDF202BC}" destId="{5F473B8E-0593-4C96-9D83-8F0EC910BBC9}" srcOrd="0" destOrd="0" parTransId="{45296E54-6B9E-46BF-A97E-3EF70A77DC8C}" sibTransId="{A1693524-3FDD-4419-B065-2489682852D8}"/>
    <dgm:cxn modelId="{A5375B82-1073-4607-A750-9CD2D0FF2F53}" type="presOf" srcId="{D65FFC77-5C9A-464D-9FA7-160E703760BA}" destId="{B330E857-1454-455E-B109-0E0199024C98}" srcOrd="0" destOrd="0" presId="urn:microsoft.com/office/officeart/2005/8/layout/radial5"/>
    <dgm:cxn modelId="{41DC9F89-D7AE-4686-9BBF-4FACF0EE77CB}" type="presOf" srcId="{975E87B4-248B-465C-9C7E-2355482D4D56}" destId="{57347676-7183-4651-B508-9B26988AAF8B}" srcOrd="1" destOrd="0" presId="urn:microsoft.com/office/officeart/2005/8/layout/radial5"/>
    <dgm:cxn modelId="{87432D96-717B-4D37-916E-FAF5C76A3BDA}" srcId="{5F473B8E-0593-4C96-9D83-8F0EC910BBC9}" destId="{EFABAE6C-AC78-4D7B-A6EE-486FB086ECA4}" srcOrd="2" destOrd="0" parTransId="{4FA9B02F-D4AD-47BE-AD3F-96933BD56206}" sibTransId="{6DDEB232-31A0-4705-AD11-1033E523DD01}"/>
    <dgm:cxn modelId="{83BDC8AB-179E-4416-BD3F-3882DE94C9A1}" type="presOf" srcId="{C1A54E95-3E5D-4D14-9F18-5DD7EDF202BC}" destId="{FAA572F9-14A7-4394-B396-7165AC57A09B}" srcOrd="0" destOrd="0" presId="urn:microsoft.com/office/officeart/2005/8/layout/radial5"/>
    <dgm:cxn modelId="{8DDDFFB9-E550-48DE-A095-885CDE529B5E}" srcId="{5F473B8E-0593-4C96-9D83-8F0EC910BBC9}" destId="{399DC5F3-2439-4518-A94C-08BD5005F75B}" srcOrd="1" destOrd="0" parTransId="{975E87B4-248B-465C-9C7E-2355482D4D56}" sibTransId="{97DA1B89-9EBB-4B52-AEF9-39D601445460}"/>
    <dgm:cxn modelId="{F48EBBCB-49A8-4509-8566-73798EF000B7}" type="presOf" srcId="{EFABAE6C-AC78-4D7B-A6EE-486FB086ECA4}" destId="{E7CF312A-B99D-4CD0-923A-802DA50D49AA}" srcOrd="0" destOrd="0" presId="urn:microsoft.com/office/officeart/2005/8/layout/radial5"/>
    <dgm:cxn modelId="{088ACAD2-963D-4650-9CA6-89136AD01F50}" type="presOf" srcId="{975E87B4-248B-465C-9C7E-2355482D4D56}" destId="{12AC7482-3111-4413-8274-E3A9162AAD19}" srcOrd="0" destOrd="0" presId="urn:microsoft.com/office/officeart/2005/8/layout/radial5"/>
    <dgm:cxn modelId="{8704B6EC-7550-4666-BBA4-B3263798FE6D}" srcId="{5F473B8E-0593-4C96-9D83-8F0EC910BBC9}" destId="{00726A13-5D2F-4AB6-812C-6C759D33D1B9}" srcOrd="0" destOrd="0" parTransId="{D65FFC77-5C9A-464D-9FA7-160E703760BA}" sibTransId="{06B30D6C-9031-463A-B497-F8D917889CFA}"/>
    <dgm:cxn modelId="{42689D45-28D0-48AC-B195-41012EFFBE13}" type="presParOf" srcId="{FAA572F9-14A7-4394-B396-7165AC57A09B}" destId="{D1AC95BE-5BAF-4ACA-94AE-C90334773718}" srcOrd="0" destOrd="0" presId="urn:microsoft.com/office/officeart/2005/8/layout/radial5"/>
    <dgm:cxn modelId="{28D926F5-BE45-480C-B452-C2843CB95789}" type="presParOf" srcId="{FAA572F9-14A7-4394-B396-7165AC57A09B}" destId="{B330E857-1454-455E-B109-0E0199024C98}" srcOrd="1" destOrd="0" presId="urn:microsoft.com/office/officeart/2005/8/layout/radial5"/>
    <dgm:cxn modelId="{0897AC41-2194-4C60-8014-6DD8B575CFCB}" type="presParOf" srcId="{B330E857-1454-455E-B109-0E0199024C98}" destId="{2C076F3A-1FC8-40B5-AAD8-9D80530D920F}" srcOrd="0" destOrd="0" presId="urn:microsoft.com/office/officeart/2005/8/layout/radial5"/>
    <dgm:cxn modelId="{0478C9D7-1571-4C14-B180-7FA3C93A7AC4}" type="presParOf" srcId="{FAA572F9-14A7-4394-B396-7165AC57A09B}" destId="{38C5935C-D498-4F11-AA2C-721815FE4A38}" srcOrd="2" destOrd="0" presId="urn:microsoft.com/office/officeart/2005/8/layout/radial5"/>
    <dgm:cxn modelId="{CF66B654-4FE2-4422-A684-88C3ECD854E5}" type="presParOf" srcId="{FAA572F9-14A7-4394-B396-7165AC57A09B}" destId="{12AC7482-3111-4413-8274-E3A9162AAD19}" srcOrd="3" destOrd="0" presId="urn:microsoft.com/office/officeart/2005/8/layout/radial5"/>
    <dgm:cxn modelId="{49381425-36D3-4138-BC1C-605F78F1E182}" type="presParOf" srcId="{12AC7482-3111-4413-8274-E3A9162AAD19}" destId="{57347676-7183-4651-B508-9B26988AAF8B}" srcOrd="0" destOrd="0" presId="urn:microsoft.com/office/officeart/2005/8/layout/radial5"/>
    <dgm:cxn modelId="{9B7B10F9-BC9C-422F-8C0D-6FB28EAAB0EF}" type="presParOf" srcId="{FAA572F9-14A7-4394-B396-7165AC57A09B}" destId="{5DAC9245-24E8-4772-ABDF-2D83ABE7F3B7}" srcOrd="4" destOrd="0" presId="urn:microsoft.com/office/officeart/2005/8/layout/radial5"/>
    <dgm:cxn modelId="{46811581-E112-4AE8-9898-17B448A826E8}" type="presParOf" srcId="{FAA572F9-14A7-4394-B396-7165AC57A09B}" destId="{34379868-A610-459D-ADDC-0626C287048B}" srcOrd="5" destOrd="0" presId="urn:microsoft.com/office/officeart/2005/8/layout/radial5"/>
    <dgm:cxn modelId="{B24040C8-7F56-4471-9A40-6723268AA989}" type="presParOf" srcId="{34379868-A610-459D-ADDC-0626C287048B}" destId="{1E11DE42-CDBF-40DC-8E95-EDE2D9D08649}" srcOrd="0" destOrd="0" presId="urn:microsoft.com/office/officeart/2005/8/layout/radial5"/>
    <dgm:cxn modelId="{09DBB95D-D00D-4964-8E1C-5A83617BD75F}" type="presParOf" srcId="{FAA572F9-14A7-4394-B396-7165AC57A09B}" destId="{E7CF312A-B99D-4CD0-923A-802DA50D49AA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E0FC3-26E0-421A-96DC-584FD27B6677}">
      <dsp:nvSpPr>
        <dsp:cNvPr id="0" name=""/>
        <dsp:cNvSpPr/>
      </dsp:nvSpPr>
      <dsp:spPr>
        <a:xfrm>
          <a:off x="935603" y="0"/>
          <a:ext cx="5301753" cy="436254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36B3AE0-2400-49A9-9283-BDC8379C8F55}">
      <dsp:nvSpPr>
        <dsp:cNvPr id="0" name=""/>
        <dsp:cNvSpPr/>
      </dsp:nvSpPr>
      <dsp:spPr>
        <a:xfrm>
          <a:off x="3121" y="1308762"/>
          <a:ext cx="1501473" cy="1745016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DEPORTE</a:t>
          </a:r>
        </a:p>
      </dsp:txBody>
      <dsp:txXfrm>
        <a:off x="76417" y="1382058"/>
        <a:ext cx="1354881" cy="1598424"/>
      </dsp:txXfrm>
    </dsp:sp>
    <dsp:sp modelId="{51701495-0775-4FD9-81FA-FAFE46AB1AD9}">
      <dsp:nvSpPr>
        <dsp:cNvPr id="0" name=""/>
        <dsp:cNvSpPr/>
      </dsp:nvSpPr>
      <dsp:spPr>
        <a:xfrm>
          <a:off x="1579668" y="1308762"/>
          <a:ext cx="1501473" cy="1745016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16428"/>
                <a:satOff val="-2085"/>
                <a:lumOff val="8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16428"/>
                <a:satOff val="-2085"/>
                <a:lumOff val="8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16428"/>
                <a:satOff val="-2085"/>
                <a:lumOff val="8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ACTIVIDAD FÍSICA SALUDABLE E INCLUYENTE</a:t>
          </a:r>
        </a:p>
      </dsp:txBody>
      <dsp:txXfrm>
        <a:off x="1652964" y="1382058"/>
        <a:ext cx="1354881" cy="1598424"/>
      </dsp:txXfrm>
    </dsp:sp>
    <dsp:sp modelId="{1572DA1D-A981-4D42-9403-B64827F39F80}">
      <dsp:nvSpPr>
        <dsp:cNvPr id="0" name=""/>
        <dsp:cNvSpPr/>
      </dsp:nvSpPr>
      <dsp:spPr>
        <a:xfrm>
          <a:off x="3156215" y="1308762"/>
          <a:ext cx="1501473" cy="1745016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32855"/>
                <a:satOff val="-4171"/>
                <a:lumOff val="177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2855"/>
                <a:satOff val="-4171"/>
                <a:lumOff val="177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2855"/>
                <a:satOff val="-4171"/>
                <a:lumOff val="177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RECREACIÓN</a:t>
          </a:r>
        </a:p>
      </dsp:txBody>
      <dsp:txXfrm>
        <a:off x="3229511" y="1382058"/>
        <a:ext cx="1354881" cy="1598424"/>
      </dsp:txXfrm>
    </dsp:sp>
    <dsp:sp modelId="{4A186E51-696F-4E0B-9E5E-83A7F2DF219E}">
      <dsp:nvSpPr>
        <dsp:cNvPr id="0" name=""/>
        <dsp:cNvSpPr/>
      </dsp:nvSpPr>
      <dsp:spPr>
        <a:xfrm>
          <a:off x="4732762" y="1308762"/>
          <a:ext cx="1501473" cy="1745016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49283"/>
                <a:satOff val="-6256"/>
                <a:lumOff val="26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49283"/>
                <a:satOff val="-6256"/>
                <a:lumOff val="26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49283"/>
                <a:satOff val="-6256"/>
                <a:lumOff val="26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EDUCACIÓN FÍSICA</a:t>
          </a:r>
        </a:p>
      </dsp:txBody>
      <dsp:txXfrm>
        <a:off x="4806058" y="1382058"/>
        <a:ext cx="1354881" cy="1598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318BA-C67E-432F-BF88-34B76CD4C7D7}">
      <dsp:nvSpPr>
        <dsp:cNvPr id="0" name=""/>
        <dsp:cNvSpPr/>
      </dsp:nvSpPr>
      <dsp:spPr>
        <a:xfrm>
          <a:off x="4273230" y="638852"/>
          <a:ext cx="4255750" cy="4255750"/>
        </a:xfrm>
        <a:prstGeom prst="blockArc">
          <a:avLst>
            <a:gd name="adj1" fmla="val 11880000"/>
            <a:gd name="adj2" fmla="val 16200000"/>
            <a:gd name="adj3" fmla="val 464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176AC-6805-4D63-92A9-703979764398}">
      <dsp:nvSpPr>
        <dsp:cNvPr id="0" name=""/>
        <dsp:cNvSpPr/>
      </dsp:nvSpPr>
      <dsp:spPr>
        <a:xfrm>
          <a:off x="4273230" y="638852"/>
          <a:ext cx="4255750" cy="4255750"/>
        </a:xfrm>
        <a:prstGeom prst="blockArc">
          <a:avLst>
            <a:gd name="adj1" fmla="val 7560000"/>
            <a:gd name="adj2" fmla="val 11880000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D0E24-4227-448A-B3EF-2ADF74074DC3}">
      <dsp:nvSpPr>
        <dsp:cNvPr id="0" name=""/>
        <dsp:cNvSpPr/>
      </dsp:nvSpPr>
      <dsp:spPr>
        <a:xfrm>
          <a:off x="4273230" y="638852"/>
          <a:ext cx="4255750" cy="4255750"/>
        </a:xfrm>
        <a:prstGeom prst="blockArc">
          <a:avLst>
            <a:gd name="adj1" fmla="val 3240000"/>
            <a:gd name="adj2" fmla="val 7560000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D7E1A-AB97-437D-A377-A019844ED45B}">
      <dsp:nvSpPr>
        <dsp:cNvPr id="0" name=""/>
        <dsp:cNvSpPr/>
      </dsp:nvSpPr>
      <dsp:spPr>
        <a:xfrm>
          <a:off x="4273230" y="638852"/>
          <a:ext cx="4255750" cy="4255750"/>
        </a:xfrm>
        <a:prstGeom prst="blockArc">
          <a:avLst>
            <a:gd name="adj1" fmla="val 20520000"/>
            <a:gd name="adj2" fmla="val 3240000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DEEDB6-C332-45A9-822A-2792740E608C}">
      <dsp:nvSpPr>
        <dsp:cNvPr id="0" name=""/>
        <dsp:cNvSpPr/>
      </dsp:nvSpPr>
      <dsp:spPr>
        <a:xfrm>
          <a:off x="4273230" y="638852"/>
          <a:ext cx="4255750" cy="4255750"/>
        </a:xfrm>
        <a:prstGeom prst="blockArc">
          <a:avLst>
            <a:gd name="adj1" fmla="val 16200000"/>
            <a:gd name="adj2" fmla="val 20520000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7579A-A951-4DA0-93C1-4FC3D485C8C2}">
      <dsp:nvSpPr>
        <dsp:cNvPr id="0" name=""/>
        <dsp:cNvSpPr/>
      </dsp:nvSpPr>
      <dsp:spPr>
        <a:xfrm>
          <a:off x="5421248" y="1786870"/>
          <a:ext cx="1959713" cy="19597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Cobertura Poblacional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(Enero-Abril 2023)</a:t>
          </a:r>
        </a:p>
      </dsp:txBody>
      <dsp:txXfrm>
        <a:off x="5708241" y="2073863"/>
        <a:ext cx="1385727" cy="1385727"/>
      </dsp:txXfrm>
    </dsp:sp>
    <dsp:sp modelId="{F69D0499-9882-40DF-A2B8-057110B41DEA}">
      <dsp:nvSpPr>
        <dsp:cNvPr id="0" name=""/>
        <dsp:cNvSpPr/>
      </dsp:nvSpPr>
      <dsp:spPr>
        <a:xfrm>
          <a:off x="5569500" y="2337"/>
          <a:ext cx="1663210" cy="13717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Deporte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9.793</a:t>
          </a:r>
          <a:endParaRPr lang="es-ES" sz="1800" kern="1200" dirty="0"/>
        </a:p>
      </dsp:txBody>
      <dsp:txXfrm>
        <a:off x="5813071" y="203232"/>
        <a:ext cx="1176068" cy="970009"/>
      </dsp:txXfrm>
    </dsp:sp>
    <dsp:sp modelId="{0D88613F-C427-4B89-A405-B5B1C3FE5E72}">
      <dsp:nvSpPr>
        <dsp:cNvPr id="0" name=""/>
        <dsp:cNvSpPr/>
      </dsp:nvSpPr>
      <dsp:spPr>
        <a:xfrm>
          <a:off x="7546261" y="1438539"/>
          <a:ext cx="1663210" cy="13717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Actividad Física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10.325</a:t>
          </a:r>
        </a:p>
      </dsp:txBody>
      <dsp:txXfrm>
        <a:off x="7789832" y="1639434"/>
        <a:ext cx="1176068" cy="970009"/>
      </dsp:txXfrm>
    </dsp:sp>
    <dsp:sp modelId="{0D4AAFA6-0DA3-46E4-9AAE-3A44F2CAA8A8}">
      <dsp:nvSpPr>
        <dsp:cNvPr id="0" name=""/>
        <dsp:cNvSpPr/>
      </dsp:nvSpPr>
      <dsp:spPr>
        <a:xfrm>
          <a:off x="6791206" y="3762361"/>
          <a:ext cx="1663210" cy="13717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Actividad Física y Discapacidad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213</a:t>
          </a:r>
          <a:endParaRPr lang="es-ES" sz="1600" b="0" kern="1200" dirty="0"/>
        </a:p>
      </dsp:txBody>
      <dsp:txXfrm>
        <a:off x="7034777" y="3963256"/>
        <a:ext cx="1176068" cy="970009"/>
      </dsp:txXfrm>
    </dsp:sp>
    <dsp:sp modelId="{D8E2E549-7835-42D9-B22D-1D5CC0585A98}">
      <dsp:nvSpPr>
        <dsp:cNvPr id="0" name=""/>
        <dsp:cNvSpPr/>
      </dsp:nvSpPr>
      <dsp:spPr>
        <a:xfrm>
          <a:off x="4347794" y="3762361"/>
          <a:ext cx="1663210" cy="13717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Recreación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/>
            <a:t>5.788</a:t>
          </a:r>
          <a:endParaRPr lang="es-ES" sz="1900" b="0" kern="1200" dirty="0"/>
        </a:p>
      </dsp:txBody>
      <dsp:txXfrm>
        <a:off x="4591365" y="3963256"/>
        <a:ext cx="1176068" cy="970009"/>
      </dsp:txXfrm>
    </dsp:sp>
    <dsp:sp modelId="{380108A0-16ED-4DD3-BE7A-203DF101839C}">
      <dsp:nvSpPr>
        <dsp:cNvPr id="0" name=""/>
        <dsp:cNvSpPr/>
      </dsp:nvSpPr>
      <dsp:spPr>
        <a:xfrm>
          <a:off x="3592738" y="1438539"/>
          <a:ext cx="1663210" cy="137179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/>
            <a:t>Educación Física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0" kern="1200" dirty="0"/>
            <a:t>10.394</a:t>
          </a:r>
        </a:p>
      </dsp:txBody>
      <dsp:txXfrm>
        <a:off x="3836309" y="1639434"/>
        <a:ext cx="1176068" cy="970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F2EF6-E1A2-4201-8B96-8E75385597C1}">
      <dsp:nvSpPr>
        <dsp:cNvPr id="0" name=""/>
        <dsp:cNvSpPr/>
      </dsp:nvSpPr>
      <dsp:spPr>
        <a:xfrm>
          <a:off x="1412843" y="2348246"/>
          <a:ext cx="1970952" cy="1513939"/>
        </a:xfrm>
        <a:prstGeom prst="ellips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OLIMPIADAS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VEREDALES</a:t>
          </a:r>
          <a:endParaRPr lang="es-ES" sz="2000" b="1" kern="1200" dirty="0"/>
        </a:p>
      </dsp:txBody>
      <dsp:txXfrm>
        <a:off x="1701482" y="2569957"/>
        <a:ext cx="1393674" cy="1070517"/>
      </dsp:txXfrm>
    </dsp:sp>
    <dsp:sp modelId="{105B62B1-E419-4127-9F16-8EF6F5F62A34}">
      <dsp:nvSpPr>
        <dsp:cNvPr id="0" name=""/>
        <dsp:cNvSpPr/>
      </dsp:nvSpPr>
      <dsp:spPr>
        <a:xfrm rot="13198980">
          <a:off x="700657" y="1932274"/>
          <a:ext cx="1112442" cy="431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E42C4-708E-426A-9AD6-16827A62EFF0}">
      <dsp:nvSpPr>
        <dsp:cNvPr id="0" name=""/>
        <dsp:cNvSpPr/>
      </dsp:nvSpPr>
      <dsp:spPr>
        <a:xfrm>
          <a:off x="111561" y="1215308"/>
          <a:ext cx="1438242" cy="11505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Oferta de 13 disciplinas deportivas.</a:t>
          </a:r>
          <a:endParaRPr lang="es-ES" sz="1800" kern="1200" dirty="0"/>
        </a:p>
      </dsp:txBody>
      <dsp:txXfrm>
        <a:off x="145261" y="1249008"/>
        <a:ext cx="1370842" cy="1083193"/>
      </dsp:txXfrm>
    </dsp:sp>
    <dsp:sp modelId="{9D89F971-EA41-4432-AC59-1B6A2CED024D}">
      <dsp:nvSpPr>
        <dsp:cNvPr id="0" name=""/>
        <dsp:cNvSpPr/>
      </dsp:nvSpPr>
      <dsp:spPr>
        <a:xfrm rot="16200000">
          <a:off x="1788063" y="1451218"/>
          <a:ext cx="1220512" cy="431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40726"/>
            <a:satOff val="1208"/>
            <a:lumOff val="12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EBA5E-832F-4CEB-B3A7-F58558C2C8DD}">
      <dsp:nvSpPr>
        <dsp:cNvPr id="0" name=""/>
        <dsp:cNvSpPr/>
      </dsp:nvSpPr>
      <dsp:spPr>
        <a:xfrm>
          <a:off x="1679198" y="481401"/>
          <a:ext cx="1438242" cy="11505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40708"/>
            <a:satOff val="5083"/>
            <a:lumOff val="135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35 veredas participando.</a:t>
          </a:r>
          <a:endParaRPr lang="es-ES" sz="1800" kern="1200" dirty="0"/>
        </a:p>
      </dsp:txBody>
      <dsp:txXfrm>
        <a:off x="1712898" y="515101"/>
        <a:ext cx="1370842" cy="1083193"/>
      </dsp:txXfrm>
    </dsp:sp>
    <dsp:sp modelId="{CC003E86-B3E6-4C68-B8FD-3BB2678E2F74}">
      <dsp:nvSpPr>
        <dsp:cNvPr id="0" name=""/>
        <dsp:cNvSpPr/>
      </dsp:nvSpPr>
      <dsp:spPr>
        <a:xfrm rot="19286268">
          <a:off x="3011746" y="1959054"/>
          <a:ext cx="1107351" cy="43147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03BCA-E313-492A-94B7-1DD6C22F6747}">
      <dsp:nvSpPr>
        <dsp:cNvPr id="0" name=""/>
        <dsp:cNvSpPr/>
      </dsp:nvSpPr>
      <dsp:spPr>
        <a:xfrm>
          <a:off x="3279237" y="1254352"/>
          <a:ext cx="1438242" cy="11505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/>
            <a:t>2.967 participantes</a:t>
          </a:r>
          <a:endParaRPr lang="es-ES" sz="1800" kern="1200" dirty="0"/>
        </a:p>
      </dsp:txBody>
      <dsp:txXfrm>
        <a:off x="3312937" y="1288052"/>
        <a:ext cx="1370842" cy="1083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F2EF6-E1A2-4201-8B96-8E75385597C1}">
      <dsp:nvSpPr>
        <dsp:cNvPr id="0" name=""/>
        <dsp:cNvSpPr/>
      </dsp:nvSpPr>
      <dsp:spPr>
        <a:xfrm>
          <a:off x="1617584" y="1905902"/>
          <a:ext cx="1753564" cy="134695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TORNEO DE FUTBOL IMER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74388" y="2103159"/>
        <a:ext cx="1239956" cy="952444"/>
      </dsp:txXfrm>
    </dsp:sp>
    <dsp:sp modelId="{105B62B1-E419-4127-9F16-8EF6F5F62A34}">
      <dsp:nvSpPr>
        <dsp:cNvPr id="0" name=""/>
        <dsp:cNvSpPr/>
      </dsp:nvSpPr>
      <dsp:spPr>
        <a:xfrm rot="11924235">
          <a:off x="652499" y="1934116"/>
          <a:ext cx="1010881" cy="3838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E42C4-708E-426A-9AD6-16827A62EFF0}">
      <dsp:nvSpPr>
        <dsp:cNvPr id="0" name=""/>
        <dsp:cNvSpPr/>
      </dsp:nvSpPr>
      <dsp:spPr>
        <a:xfrm>
          <a:off x="39481" y="1451851"/>
          <a:ext cx="1279610" cy="10236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4.051 niños y jóvenes inscritos.</a:t>
          </a:r>
          <a:endParaRPr lang="es-ES" sz="1900" kern="1200" dirty="0"/>
        </a:p>
      </dsp:txBody>
      <dsp:txXfrm>
        <a:off x="69464" y="1481834"/>
        <a:ext cx="1219644" cy="963722"/>
      </dsp:txXfrm>
    </dsp:sp>
    <dsp:sp modelId="{9D89F971-EA41-4432-AC59-1B6A2CED024D}">
      <dsp:nvSpPr>
        <dsp:cNvPr id="0" name=""/>
        <dsp:cNvSpPr/>
      </dsp:nvSpPr>
      <dsp:spPr>
        <a:xfrm rot="14700000">
          <a:off x="1350608" y="1170373"/>
          <a:ext cx="1152462" cy="3838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EBA5E-832F-4CEB-B3A7-F58558C2C8DD}">
      <dsp:nvSpPr>
        <dsp:cNvPr id="0" name=""/>
        <dsp:cNvSpPr/>
      </dsp:nvSpPr>
      <dsp:spPr>
        <a:xfrm>
          <a:off x="1043508" y="328227"/>
          <a:ext cx="1279610" cy="10236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258 equipos Inscritos.</a:t>
          </a:r>
          <a:endParaRPr lang="es-ES" sz="1900" kern="1200" dirty="0"/>
        </a:p>
      </dsp:txBody>
      <dsp:txXfrm>
        <a:off x="1073491" y="358210"/>
        <a:ext cx="1219644" cy="963722"/>
      </dsp:txXfrm>
    </dsp:sp>
    <dsp:sp modelId="{CC003E86-B3E6-4C68-B8FD-3BB2678E2F74}">
      <dsp:nvSpPr>
        <dsp:cNvPr id="0" name=""/>
        <dsp:cNvSpPr/>
      </dsp:nvSpPr>
      <dsp:spPr>
        <a:xfrm rot="17539701">
          <a:off x="2425472" y="1148564"/>
          <a:ext cx="1155422" cy="3838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03BCA-E313-492A-94B7-1DD6C22F6747}">
      <dsp:nvSpPr>
        <dsp:cNvPr id="0" name=""/>
        <dsp:cNvSpPr/>
      </dsp:nvSpPr>
      <dsp:spPr>
        <a:xfrm>
          <a:off x="2582858" y="294266"/>
          <a:ext cx="1279610" cy="10236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14 Municipios inscritos.</a:t>
          </a:r>
          <a:endParaRPr lang="es-ES" sz="1900" kern="1200" dirty="0"/>
        </a:p>
      </dsp:txBody>
      <dsp:txXfrm>
        <a:off x="2612841" y="324249"/>
        <a:ext cx="1219644" cy="963722"/>
      </dsp:txXfrm>
    </dsp:sp>
    <dsp:sp modelId="{25A2EBD7-1841-4DE0-B246-9A9566BD3EE3}">
      <dsp:nvSpPr>
        <dsp:cNvPr id="0" name=""/>
        <dsp:cNvSpPr/>
      </dsp:nvSpPr>
      <dsp:spPr>
        <a:xfrm rot="20700000">
          <a:off x="3361548" y="2020617"/>
          <a:ext cx="1003641" cy="38388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F8580-148C-4D28-B4F4-C6745C8695E5}">
      <dsp:nvSpPr>
        <dsp:cNvPr id="0" name=""/>
        <dsp:cNvSpPr/>
      </dsp:nvSpPr>
      <dsp:spPr>
        <a:xfrm>
          <a:off x="3708285" y="1570834"/>
          <a:ext cx="1279610" cy="102368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900" kern="1200" dirty="0"/>
            <a:t>38 clubes deportivos.</a:t>
          </a:r>
          <a:endParaRPr lang="es-ES" sz="1900" kern="1200" dirty="0"/>
        </a:p>
      </dsp:txBody>
      <dsp:txXfrm>
        <a:off x="3738268" y="1600817"/>
        <a:ext cx="1219644" cy="963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C95BE-5BAF-4ACA-94AE-C90334773718}">
      <dsp:nvSpPr>
        <dsp:cNvPr id="0" name=""/>
        <dsp:cNvSpPr/>
      </dsp:nvSpPr>
      <dsp:spPr>
        <a:xfrm>
          <a:off x="2486287" y="2165434"/>
          <a:ext cx="3700371" cy="12265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EVENTOS DE CIUDAD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2023</a:t>
          </a:r>
        </a:p>
      </dsp:txBody>
      <dsp:txXfrm>
        <a:off x="3028194" y="2345052"/>
        <a:ext cx="2616557" cy="867270"/>
      </dsp:txXfrm>
    </dsp:sp>
    <dsp:sp modelId="{B330E857-1454-455E-B109-0E0199024C98}">
      <dsp:nvSpPr>
        <dsp:cNvPr id="0" name=""/>
        <dsp:cNvSpPr/>
      </dsp:nvSpPr>
      <dsp:spPr>
        <a:xfrm rot="16200000">
          <a:off x="4193686" y="1628018"/>
          <a:ext cx="285572" cy="55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4236522" y="1781290"/>
        <a:ext cx="199900" cy="331308"/>
      </dsp:txXfrm>
    </dsp:sp>
    <dsp:sp modelId="{38C5935C-D498-4F11-AA2C-721815FE4A38}">
      <dsp:nvSpPr>
        <dsp:cNvPr id="0" name=""/>
        <dsp:cNvSpPr/>
      </dsp:nvSpPr>
      <dsp:spPr>
        <a:xfrm>
          <a:off x="3380729" y="2558"/>
          <a:ext cx="1911486" cy="16240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CARRARA DE LA MUJER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/>
            <a:t>1.200</a:t>
          </a:r>
        </a:p>
      </dsp:txBody>
      <dsp:txXfrm>
        <a:off x="3660660" y="240396"/>
        <a:ext cx="1351624" cy="1148383"/>
      </dsp:txXfrm>
    </dsp:sp>
    <dsp:sp modelId="{12AC7482-3111-4413-8274-E3A9162AAD19}">
      <dsp:nvSpPr>
        <dsp:cNvPr id="0" name=""/>
        <dsp:cNvSpPr/>
      </dsp:nvSpPr>
      <dsp:spPr>
        <a:xfrm rot="2177797">
          <a:off x="5173242" y="3234270"/>
          <a:ext cx="318812" cy="55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182521" y="3316397"/>
        <a:ext cx="223168" cy="331308"/>
      </dsp:txXfrm>
    </dsp:sp>
    <dsp:sp modelId="{5DAC9245-24E8-4772-ABDF-2D83ABE7F3B7}">
      <dsp:nvSpPr>
        <dsp:cNvPr id="0" name=""/>
        <dsp:cNvSpPr/>
      </dsp:nvSpPr>
      <dsp:spPr>
        <a:xfrm>
          <a:off x="5349615" y="3412768"/>
          <a:ext cx="1911486" cy="16240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CLÁSICA DE CICLISMO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/>
            <a:t>170</a:t>
          </a:r>
        </a:p>
      </dsp:txBody>
      <dsp:txXfrm>
        <a:off x="5629546" y="3650606"/>
        <a:ext cx="1351624" cy="1148383"/>
      </dsp:txXfrm>
    </dsp:sp>
    <dsp:sp modelId="{34379868-A610-459D-ADDC-0626C287048B}">
      <dsp:nvSpPr>
        <dsp:cNvPr id="0" name=""/>
        <dsp:cNvSpPr/>
      </dsp:nvSpPr>
      <dsp:spPr>
        <a:xfrm rot="8622203">
          <a:off x="3180890" y="3234270"/>
          <a:ext cx="318812" cy="552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 rot="10800000">
        <a:off x="3267255" y="3316397"/>
        <a:ext cx="223168" cy="331308"/>
      </dsp:txXfrm>
    </dsp:sp>
    <dsp:sp modelId="{E7CF312A-B99D-4CD0-923A-802DA50D49AA}">
      <dsp:nvSpPr>
        <dsp:cNvPr id="0" name=""/>
        <dsp:cNvSpPr/>
      </dsp:nvSpPr>
      <dsp:spPr>
        <a:xfrm>
          <a:off x="1411844" y="3412768"/>
          <a:ext cx="1911486" cy="16240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RETO CYCLING ORIENTE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/>
            <a:t>240</a:t>
          </a:r>
        </a:p>
      </dsp:txBody>
      <dsp:txXfrm>
        <a:off x="1691775" y="3650606"/>
        <a:ext cx="1351624" cy="1148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D09E5-C2D0-4683-9102-BF9FA8E1A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F56C3E-58A5-4475-9741-DE451D96E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0319A-6465-43E7-B8EC-5C5EA9F435DD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BADC7-2B7A-4A51-A8CD-6E7C9013A36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7003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8BDE5-D8AE-4A8B-A46F-F51AF521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F927E3-28F5-4924-94AD-A731134C7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59C92-C5BA-483B-BD4B-0F1CAA8E7F0B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CB08-170E-4A1F-A2EE-47B3BF72B1F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682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72458F-AEEB-416B-84A9-21FF562F3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26B3E4-BB2C-4AC1-AFD6-2EFA24A6E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EE11-66BE-4236-882A-AF6B5EB857EA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6A3C3-7821-4CD2-AEC6-BF8A7FF34465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797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8ECE5-6370-4DA0-91A0-951E7D55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47843-EA12-4709-AF5F-3ED0AC68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ECBCC-B6B6-44B7-AD58-A93FA4AC131E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2312-8BDB-40D8-AA9A-5D3BDAEC4AA1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533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B74F8-3009-45CB-95ED-C49A8899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E50FCD-AF2B-4733-99B9-89ECCC9E6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B2EAF-E8C1-40FF-B3CD-83379E1D12AD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4E0B0-99AD-444B-99F1-E261C9DB2501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11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CD957-F314-4854-8C57-1AF26927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6004DA-A104-4B7B-90A6-3DF9EADA4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2CCA38-9576-459E-90E9-0B5D4BFC9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0F6B6-CA28-42A1-85D8-C89A74B5A317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7CECA-8DFF-4067-97FC-3BDC6F7D5C7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680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75E83-3AD8-46E9-90B5-7F0B8D0B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139F5E-1783-4EE3-A347-4861593A3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635124-9864-4998-95F3-53439643D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5DD25D-F4BD-44EC-97B1-470FB2129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1017DC-1370-49FC-BEE7-7F2D1F5EC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A70C-945C-47CA-860F-C84833DB68B3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7054B-2408-4AB3-974E-F9DA0EE7DE3C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490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401C6-011F-4153-B919-BB46C520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11E4A-9A86-4F9D-B71B-052C75E7776E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D9038-2B75-41E2-B3C9-DC84FC745803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9756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DEA65-1CF0-409C-BF0B-559A3231ECC0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05A5-1633-4D4D-985A-B1FBBB834B2C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040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6382-06D4-4FCE-9832-731D254F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770650-1311-4BC9-BE27-D738D37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00B7F5-E7EC-4035-8383-4C44073EA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8B16-667B-4698-8D61-55D78B51268B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EFB65-2720-48B8-B2E2-6C4B93C9535F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16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ED03C5-54CD-4676-A1AD-1CC9AB48A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F102B1-B02E-4880-A7E6-C15B1473CC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CO" noProof="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0F82CD-B276-42A2-88D6-20AC63F6C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44D9D-1A10-433D-8BE3-03DADB9FAC99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BDCE4-E05A-4ADD-9E98-43FADC82C6B8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572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título del patrón</a:t>
            </a:r>
            <a:endParaRPr lang="es-CO" altLang="es-CO"/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los estilos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  <a:endParaRPr lang="es-CO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31A20A-0D48-4ACC-8DB0-BC68F3D28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5EE5756-8266-4E99-960E-4709A81B4D35}" type="datetimeFigureOut">
              <a:rPr lang="es-CO"/>
              <a:pPr>
                <a:defRPr/>
              </a:pPr>
              <a:t>30/08/2023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BA10FC-626E-4A3B-A371-573D1AE44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527E45-71CC-450D-A3B5-2DE0F3C68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DCD42D-F0F8-42D0-AAF2-A0C1BEF3DCC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themeOverride" Target="../theme/themeOverride10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microsoft.com/office/2007/relationships/hdphoto" Target="../media/hdphoto18.wdp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3.wdp"/><Relationship Id="rId9" Type="http://schemas.microsoft.com/office/2007/relationships/diagramDrawing" Target="../diagrams/drawing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4" y="1991599"/>
            <a:ext cx="5971559" cy="3690547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2941983" y="821635"/>
            <a:ext cx="72489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sz="1100" dirty="0"/>
          </a:p>
          <a:p>
            <a:pPr algn="ctr"/>
            <a:endParaRPr lang="es-CO" sz="1100" dirty="0"/>
          </a:p>
        </p:txBody>
      </p:sp>
      <p:sp>
        <p:nvSpPr>
          <p:cNvPr id="3" name="Cheurón 2"/>
          <p:cNvSpPr/>
          <p:nvPr/>
        </p:nvSpPr>
        <p:spPr>
          <a:xfrm>
            <a:off x="3379304" y="581892"/>
            <a:ext cx="7918259" cy="1169964"/>
          </a:xfrm>
          <a:prstGeom prst="chevron">
            <a:avLst>
              <a:gd name="adj" fmla="val 28685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REUNIÓN CLUBES DEPORTIVOS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675586" y="1786850"/>
            <a:ext cx="241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2022/2023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338433" y="3114899"/>
            <a:ext cx="3622145" cy="1938992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CO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  <a:p>
            <a:r>
              <a:rPr lang="es-CO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Fecha: </a:t>
            </a:r>
            <a:r>
              <a:rPr lang="es-CO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 de mayo de 2023</a:t>
            </a:r>
          </a:p>
          <a:p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                   </a:t>
            </a:r>
          </a:p>
          <a:p>
            <a:r>
              <a:rPr lang="es-CO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Lugar:</a:t>
            </a:r>
            <a:r>
              <a:rPr lang="es-CO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 </a:t>
            </a: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Auditorio el Tapial,</a:t>
            </a:r>
          </a:p>
          <a:p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r>
              <a:rPr lang="es-CO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Tutucán</a:t>
            </a:r>
            <a:r>
              <a:rPr lang="es-CO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COMFAMA.</a:t>
            </a:r>
          </a:p>
          <a:p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9776">
            <a:off x="1810363" y="1296576"/>
            <a:ext cx="1306018" cy="130601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669" y="4910433"/>
            <a:ext cx="1444189" cy="14441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392731" y="603312"/>
            <a:ext cx="10799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4000" b="1" dirty="0">
                <a:latin typeface="+mn-lt"/>
              </a:rPr>
              <a:t>Incentivos Económicos</a:t>
            </a:r>
          </a:p>
          <a:p>
            <a:pPr lvl="0" algn="ctr"/>
            <a:r>
              <a:rPr lang="es-MX" sz="4000" b="1" dirty="0">
                <a:latin typeface="+mn-lt"/>
              </a:rPr>
              <a:t>Acuerdo Municipal 021 de 2017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14458" y="2068457"/>
            <a:ext cx="70553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El </a:t>
            </a: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IMER 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consolidó y validó el listado de los deportistas y entrenadores medallistas destacados del municipio de Rionegro Antioquia con participación en competencias de índole municipal, departamental, nacional y mundial durante la vigencia 2021 y procedió a realizar la entrega de los incentivos económicos en el mes de julio del año 2022.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57" y="3877862"/>
            <a:ext cx="5843154" cy="1999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6441">
            <a:off x="10272131" y="3387003"/>
            <a:ext cx="1975286" cy="10471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25657"/>
          <a:stretch/>
        </p:blipFill>
        <p:spPr>
          <a:xfrm>
            <a:off x="571893" y="1952079"/>
            <a:ext cx="3442565" cy="3851565"/>
          </a:xfrm>
          <a:prstGeom prst="snipRoundRect">
            <a:avLst>
              <a:gd name="adj1" fmla="val 32762"/>
              <a:gd name="adj2" fmla="val 38126"/>
            </a:avLst>
          </a:prstGeom>
          <a:ln w="28575">
            <a:solidFill>
              <a:schemeClr val="accent4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6441">
            <a:off x="-294656" y="5131283"/>
            <a:ext cx="1975286" cy="1047172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</p:spTree>
    <p:extLst>
      <p:ext uri="{BB962C8B-B14F-4D97-AF65-F5344CB8AC3E}">
        <p14:creationId xmlns:p14="http://schemas.microsoft.com/office/powerpoint/2010/main" val="2650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73705" y="2864022"/>
            <a:ext cx="2398899" cy="230832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Actividad Física, Saludable e Incluyente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687228" y="784865"/>
            <a:ext cx="41608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Hábitos y estilos de vida saludable de manera participativa e incluyente que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contribuyan</a:t>
            </a:r>
            <a:r>
              <a:rPr lang="es-CO" dirty="0"/>
              <a:t> a mejorar la calidad de vida de los diferentes grupos de valor en el municipio de Rionegro.</a:t>
            </a:r>
          </a:p>
        </p:txBody>
      </p:sp>
      <p:sp>
        <p:nvSpPr>
          <p:cNvPr id="4" name="Cheurón 3"/>
          <p:cNvSpPr/>
          <p:nvPr/>
        </p:nvSpPr>
        <p:spPr>
          <a:xfrm>
            <a:off x="2909455" y="1099674"/>
            <a:ext cx="3777773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2800" dirty="0">
                <a:solidFill>
                  <a:schemeClr val="accent5">
                    <a:lumMod val="50000"/>
                  </a:schemeClr>
                </a:solidFill>
                <a:latin typeface="Cooper Black" panose="0208090404030B020404" pitchFamily="18" charset="0"/>
              </a:rPr>
              <a:t>	</a:t>
            </a:r>
            <a:r>
              <a:rPr lang="es-CO" sz="3200" b="1" spc="600" dirty="0">
                <a:solidFill>
                  <a:schemeClr val="accent5">
                    <a:lumMod val="50000"/>
                  </a:schemeClr>
                </a:solidFill>
              </a:rPr>
              <a:t>PROMUEVE</a:t>
            </a:r>
          </a:p>
        </p:txBody>
      </p:sp>
      <p:sp>
        <p:nvSpPr>
          <p:cNvPr id="5" name="Rectángulo 4"/>
          <p:cNvSpPr/>
          <p:nvPr/>
        </p:nvSpPr>
        <p:spPr>
          <a:xfrm>
            <a:off x="7763306" y="2864022"/>
            <a:ext cx="3938002" cy="286232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/>
              <a:t>De los contenidos del proceso, se benefician la población adulta mayor y en situación de discapacidad; de manera incluyente, permitiendo mejorar la calidad de vida desde la parte nutricional, psicológica y física</a:t>
            </a:r>
            <a:endParaRPr lang="es-CO" dirty="0"/>
          </a:p>
          <a:p>
            <a:pPr algn="ctr"/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2165" y="3466933"/>
            <a:ext cx="2464600" cy="13065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59" y="2514098"/>
            <a:ext cx="3908233" cy="3212246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87655" y="1860810"/>
            <a:ext cx="2464600" cy="13065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69619">
            <a:off x="10593946" y="2348876"/>
            <a:ext cx="2003843" cy="1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82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73"/>
          <a:stretch/>
        </p:blipFill>
        <p:spPr>
          <a:xfrm>
            <a:off x="594801" y="2014188"/>
            <a:ext cx="5088208" cy="3721592"/>
          </a:xfrm>
          <a:prstGeom prst="round2DiagRect">
            <a:avLst>
              <a:gd name="adj1" fmla="val 9667"/>
              <a:gd name="adj2" fmla="val 0"/>
            </a:avLst>
          </a:prstGeom>
          <a:ln w="28575">
            <a:solidFill>
              <a:srgbClr val="FF0000"/>
            </a:solidFill>
          </a:ln>
        </p:spPr>
      </p:pic>
      <p:pic>
        <p:nvPicPr>
          <p:cNvPr id="19" name="Imagen 18"/>
          <p:cNvPicPr/>
          <p:nvPr/>
        </p:nvPicPr>
        <p:blipFill>
          <a:blip r:embed="rId5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45" y="3034145"/>
            <a:ext cx="5500255" cy="282632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06379">
            <a:off x="1973627" y="1272931"/>
            <a:ext cx="2003843" cy="130657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6082145" y="2493432"/>
            <a:ext cx="5500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600" b="1" dirty="0">
                <a:latin typeface="+mn-lt"/>
              </a:rPr>
              <a:t>Población Beneficiada</a:t>
            </a:r>
          </a:p>
        </p:txBody>
      </p:sp>
      <p:sp>
        <p:nvSpPr>
          <p:cNvPr id="20" name="Estrella de 5 puntas 19"/>
          <p:cNvSpPr/>
          <p:nvPr/>
        </p:nvSpPr>
        <p:spPr>
          <a:xfrm>
            <a:off x="11200496" y="5535302"/>
            <a:ext cx="263236" cy="200478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33676" r="18395" b="24114"/>
          <a:stretch/>
        </p:blipFill>
        <p:spPr>
          <a:xfrm rot="473210">
            <a:off x="5790136" y="443196"/>
            <a:ext cx="4697660" cy="1885244"/>
          </a:xfrm>
          <a:prstGeom prst="ellipse">
            <a:avLst/>
          </a:prstGeom>
          <a:ln w="28575">
            <a:solidFill>
              <a:srgbClr val="0070C0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84287">
            <a:off x="7830351" y="-134730"/>
            <a:ext cx="2003843" cy="1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07" y="1804400"/>
            <a:ext cx="4126752" cy="3592652"/>
          </a:xfrm>
          <a:prstGeom prst="round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22806" y="820204"/>
            <a:ext cx="3311237" cy="707886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40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Recreación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80156" y="2087138"/>
            <a:ext cx="38538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Brindar espacios de recreación a la población del Municipio de Rionegro para fomentar en ellos espacios de socialización, integración, felicidad y aprovechamiento del tiempo libre, contribuyendo a la formación integral.</a:t>
            </a:r>
            <a:endParaRPr lang="es-CO" dirty="0"/>
          </a:p>
        </p:txBody>
      </p:sp>
      <p:sp>
        <p:nvSpPr>
          <p:cNvPr id="4" name="Cheurón 3"/>
          <p:cNvSpPr/>
          <p:nvPr/>
        </p:nvSpPr>
        <p:spPr>
          <a:xfrm>
            <a:off x="370332" y="2396312"/>
            <a:ext cx="3777773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CO" sz="3600" b="1" spc="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162358" y="3951021"/>
            <a:ext cx="3971494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/>
              <a:t>Los contenidos del proceso son generadores de </a:t>
            </a:r>
            <a:r>
              <a:rPr lang="es-MX" b="1" dirty="0"/>
              <a:t>FELICIDAD</a:t>
            </a:r>
            <a:r>
              <a:rPr lang="es-MX" dirty="0"/>
              <a:t> y apuestan a la conservación de los juegos tradicionales.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62337">
            <a:off x="9499138" y="1038491"/>
            <a:ext cx="1408261" cy="13065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4121">
            <a:off x="1555087" y="3297733"/>
            <a:ext cx="1408261" cy="1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80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3" r="24196" b="10722"/>
          <a:stretch/>
        </p:blipFill>
        <p:spPr>
          <a:xfrm>
            <a:off x="3967916" y="382354"/>
            <a:ext cx="3697103" cy="2714387"/>
          </a:xfrm>
          <a:prstGeom prst="ellipse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985133" y="2955120"/>
            <a:ext cx="518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600" b="1" dirty="0">
                <a:latin typeface="+mn-lt"/>
              </a:rPr>
              <a:t>Población Beneficiada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2273" r="4635" b="3489"/>
          <a:stretch/>
        </p:blipFill>
        <p:spPr>
          <a:xfrm>
            <a:off x="6823961" y="2444415"/>
            <a:ext cx="5218950" cy="3474221"/>
          </a:xfrm>
          <a:prstGeom prst="parallelogram">
            <a:avLst/>
          </a:prstGeom>
          <a:ln w="28575">
            <a:solidFill>
              <a:srgbClr val="FF0000"/>
            </a:solidFill>
          </a:ln>
          <a:effectLst/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2584">
            <a:off x="8550129" y="1702384"/>
            <a:ext cx="1408261" cy="1306576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8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6" y="3593943"/>
            <a:ext cx="6337154" cy="21717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68105">
            <a:off x="6066458" y="-48179"/>
            <a:ext cx="1408261" cy="1306576"/>
          </a:xfrm>
          <a:prstGeom prst="rect">
            <a:avLst/>
          </a:prstGeom>
        </p:spPr>
      </p:pic>
      <p:sp>
        <p:nvSpPr>
          <p:cNvPr id="18" name="Estrella de 5 puntas 17"/>
          <p:cNvSpPr/>
          <p:nvPr/>
        </p:nvSpPr>
        <p:spPr>
          <a:xfrm>
            <a:off x="6389972" y="5565165"/>
            <a:ext cx="263236" cy="200478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15340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544644" y="4548783"/>
            <a:ext cx="3311237" cy="120032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Educación Física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012207" y="2055635"/>
            <a:ext cx="4532437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/>
              <a:t>Brindar una atención integral en procesos formativos y educativos que van desde la gestación hasta el 5º de la básica primaria, para el mejoramiento de las capacidades y habilidades de dicha población desde las diferentes etapas y ciclos del desarrollo humano.</a:t>
            </a:r>
            <a:endParaRPr lang="es-CO" dirty="0"/>
          </a:p>
        </p:txBody>
      </p:sp>
      <p:sp>
        <p:nvSpPr>
          <p:cNvPr id="4" name="Cheurón 3"/>
          <p:cNvSpPr/>
          <p:nvPr/>
        </p:nvSpPr>
        <p:spPr>
          <a:xfrm>
            <a:off x="4389538" y="936642"/>
            <a:ext cx="3777773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CO" sz="3600" b="1" spc="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76612" y="2748291"/>
            <a:ext cx="3971494" cy="300082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/>
              <a:t>El IMER implementó la educación física escolarizada desde el </a:t>
            </a:r>
            <a:r>
              <a:rPr lang="es-MX" b="1" dirty="0"/>
              <a:t>año 1997</a:t>
            </a:r>
            <a:r>
              <a:rPr lang="es-MX" dirty="0"/>
              <a:t>, siendo este actualmente un referente a nivel nacional por la atención brindada a niños de la básica primaria en las I.E públicas del municipio con un personal idóneo y competente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6" b="27677"/>
          <a:stretch/>
        </p:blipFill>
        <p:spPr>
          <a:xfrm>
            <a:off x="8786076" y="1035648"/>
            <a:ext cx="3111591" cy="3147653"/>
          </a:xfrm>
          <a:prstGeom prst="round2Diag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4121">
            <a:off x="-333799" y="1912035"/>
            <a:ext cx="1408261" cy="13065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4121">
            <a:off x="8804771" y="335090"/>
            <a:ext cx="1408261" cy="13065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7044">
            <a:off x="8804772" y="396500"/>
            <a:ext cx="1408261" cy="13065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0779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" y="1737797"/>
            <a:ext cx="5393159" cy="3858334"/>
          </a:xfrm>
          <a:prstGeom prst="flowChartPunchedCard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952309" y="829469"/>
            <a:ext cx="573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600" b="1" dirty="0">
                <a:latin typeface="+mn-lt"/>
              </a:rPr>
              <a:t>Población Beneficiada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32584">
            <a:off x="3672711" y="1046681"/>
            <a:ext cx="1408261" cy="130657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6955">
            <a:off x="-417747" y="3097922"/>
            <a:ext cx="1408261" cy="1475004"/>
          </a:xfrm>
          <a:prstGeom prst="rect">
            <a:avLst/>
          </a:prstGeom>
        </p:spPr>
      </p:pic>
      <p:pic>
        <p:nvPicPr>
          <p:cNvPr id="18" name="Imagen 17"/>
          <p:cNvPicPr/>
          <p:nvPr/>
        </p:nvPicPr>
        <p:blipFill>
          <a:blip r:embed="rId7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2" y="1520404"/>
            <a:ext cx="5555673" cy="4277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Estrella de 5 puntas 18"/>
          <p:cNvSpPr/>
          <p:nvPr/>
        </p:nvSpPr>
        <p:spPr>
          <a:xfrm>
            <a:off x="11333019" y="5495892"/>
            <a:ext cx="263236" cy="200478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0982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5" y="2108301"/>
            <a:ext cx="5750096" cy="3810000"/>
          </a:xfrm>
          <a:prstGeom prst="teardrop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4078">
            <a:off x="10205718" y="1369136"/>
            <a:ext cx="1408261" cy="130657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805477" y="631652"/>
            <a:ext cx="5971309" cy="132343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40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Conclusiones</a:t>
            </a:r>
          </a:p>
          <a:p>
            <a:pPr algn="ctr"/>
            <a:r>
              <a:rPr lang="es-CO" sz="40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Procesos Misionales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6815" y="2253751"/>
            <a:ext cx="6096000" cy="15741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dirty="0"/>
              <a:t>Desde cada uno de los procesos se implementaron actividades llenas de contenidos recreativos y deportivos, dirigidos a cada uno de los grupos poblacionales del municipio, contribuyendo a su bienestar físico y mental, a través, de hábitos y estilos de vida saludable y el buen uso del tiempo libre.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589799" y="4126560"/>
            <a:ext cx="5310032" cy="175432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El IMER está logrando el cumplimiento de sus objetivos institucionales, los cuales, están enmarcados en la </a:t>
            </a:r>
            <a:r>
              <a:rPr lang="es-CO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generación de valor público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 toda la comunidad Rionegrera.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4121">
            <a:off x="101612" y="3611520"/>
            <a:ext cx="976374" cy="11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26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683387" y="902694"/>
            <a:ext cx="4705264" cy="132343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40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Proceso </a:t>
            </a:r>
          </a:p>
          <a:p>
            <a:pPr algn="ctr"/>
            <a:r>
              <a:rPr lang="es-CO" sz="40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Comunicaciones</a:t>
            </a:r>
          </a:p>
        </p:txBody>
      </p:sp>
      <p:sp>
        <p:nvSpPr>
          <p:cNvPr id="16" name="Cheurón 15"/>
          <p:cNvSpPr/>
          <p:nvPr/>
        </p:nvSpPr>
        <p:spPr>
          <a:xfrm>
            <a:off x="211937" y="2850140"/>
            <a:ext cx="3777773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CO" sz="3200" b="1" spc="6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073237" y="2640737"/>
            <a:ext cx="447147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información a los diferentes grupos internos y externos, proyectando la imagen institucional y garantizando un correcto flujo y acceso a la información.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797079" y="4372430"/>
            <a:ext cx="9023791" cy="13388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dirty="0"/>
              <a:t>Sin duda alguna el proceso de comunicaciones ha jugado un papel trascendental en la difusión y trasmisión de los programas y contenidos elaborados de manera virtual, a través de las redes sociales institucionales y otros medios de comunicación.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7505">
            <a:off x="1148264" y="4893974"/>
            <a:ext cx="1553160" cy="12592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72"/>
          <a:stretch/>
        </p:blipFill>
        <p:spPr>
          <a:xfrm rot="944782">
            <a:off x="8778258" y="864407"/>
            <a:ext cx="3232236" cy="3318274"/>
          </a:xfrm>
          <a:prstGeom prst="ellipse">
            <a:avLst/>
          </a:prstGeom>
          <a:ln w="28575">
            <a:solidFill>
              <a:schemeClr val="accent4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7709">
            <a:off x="10674774" y="517740"/>
            <a:ext cx="1361519" cy="1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47" y="983563"/>
            <a:ext cx="5174264" cy="4946182"/>
          </a:xfrm>
          <a:prstGeom prst="round2SameRect">
            <a:avLst>
              <a:gd name="adj1" fmla="val 29230"/>
              <a:gd name="adj2" fmla="val 0"/>
            </a:avLst>
          </a:prstGeom>
          <a:ln w="28575">
            <a:solidFill>
              <a:srgbClr val="FFC000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0" name="Rectángulo 9"/>
          <p:cNvSpPr/>
          <p:nvPr/>
        </p:nvSpPr>
        <p:spPr>
          <a:xfrm rot="5400000">
            <a:off x="3822701" y="-410795"/>
            <a:ext cx="1169551" cy="443691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Proceso Eventos de Ciudad</a:t>
            </a:r>
          </a:p>
        </p:txBody>
      </p:sp>
      <p:sp>
        <p:nvSpPr>
          <p:cNvPr id="16" name="Cheurón 15"/>
          <p:cNvSpPr/>
          <p:nvPr/>
        </p:nvSpPr>
        <p:spPr>
          <a:xfrm>
            <a:off x="370332" y="2731808"/>
            <a:ext cx="3777773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36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s-CO" sz="3600" b="1" spc="600" dirty="0">
                <a:solidFill>
                  <a:schemeClr val="accent5">
                    <a:lumMod val="50000"/>
                  </a:schemeClr>
                </a:solidFill>
              </a:rPr>
              <a:t>BUSCA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97005">
            <a:off x="8394213" y="52969"/>
            <a:ext cx="1553160" cy="16624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90818" y="2731808"/>
            <a:ext cx="24384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dirty="0"/>
              <a:t>Cumplir con los eventos estipulados por Acuerdo municipal, proponer nuevos eventos y apoyar los demás eventos que el Instituto requiera.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561845" y="3954588"/>
            <a:ext cx="3394745" cy="180049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dirty="0"/>
              <a:t>Posicionar a Rionegro como una </a:t>
            </a:r>
            <a:r>
              <a:rPr lang="es-CO" b="1" dirty="0"/>
              <a:t>Ciudad de grandes eventos </a:t>
            </a:r>
            <a:r>
              <a:rPr lang="es-CO" dirty="0"/>
              <a:t>deportivos, en modalidades recreativas y competitivas.  </a:t>
            </a:r>
            <a:endParaRPr lang="es-CO" sz="20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962" y="3529718"/>
            <a:ext cx="1243255" cy="11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-1417" r="19955" b="1417"/>
          <a:stretch/>
        </p:blipFill>
        <p:spPr>
          <a:xfrm rot="969788">
            <a:off x="261820" y="1775556"/>
            <a:ext cx="3592375" cy="4011435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52" y="1113182"/>
            <a:ext cx="3741257" cy="4770783"/>
          </a:xfrm>
          <a:prstGeom prst="round2DiagRect">
            <a:avLst>
              <a:gd name="adj1" fmla="val 16667"/>
              <a:gd name="adj2" fmla="val 3671"/>
            </a:avLst>
          </a:prstGeom>
          <a:ln w="28575">
            <a:solidFill>
              <a:schemeClr val="accent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3883356" y="2108334"/>
            <a:ext cx="4407885" cy="3462999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200000"/>
              </a:lnSpc>
              <a:buBlip>
                <a:blip r:embed="rId5"/>
              </a:buBlip>
            </a:pPr>
            <a:r>
              <a:rPr lang="es-CO" sz="1600" b="1" spc="3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 Presentación Informe de Gestión 2022 – 2023.</a:t>
            </a:r>
          </a:p>
          <a:p>
            <a:pPr marL="285750" lvl="0" indent="-285750">
              <a:lnSpc>
                <a:spcPct val="200000"/>
              </a:lnSpc>
              <a:buBlip>
                <a:blip r:embed="rId5"/>
              </a:buBlip>
            </a:pPr>
            <a:r>
              <a:rPr lang="es-CO" sz="1600" b="1" spc="3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 Charla sobre Planeación y Entrenamiento Deportivo – Diego Montoya, Magister en Actividad Física y Salud.</a:t>
            </a:r>
          </a:p>
          <a:p>
            <a:pPr marL="285750" lvl="0" indent="-285750">
              <a:lnSpc>
                <a:spcPct val="200000"/>
              </a:lnSpc>
              <a:buBlip>
                <a:blip r:embed="rId5"/>
              </a:buBlip>
            </a:pPr>
            <a:r>
              <a:rPr lang="es-CO" sz="1600" b="1" spc="300" dirty="0">
                <a:solidFill>
                  <a:schemeClr val="bg2">
                    <a:lumMod val="25000"/>
                  </a:schemeClr>
                </a:solidFill>
                <a:latin typeface="Calibri "/>
              </a:rPr>
              <a:t> Espacio de dialogo. </a:t>
            </a:r>
          </a:p>
        </p:txBody>
      </p:sp>
      <p:sp>
        <p:nvSpPr>
          <p:cNvPr id="9" name="Pentágono 8"/>
          <p:cNvSpPr/>
          <p:nvPr/>
        </p:nvSpPr>
        <p:spPr>
          <a:xfrm>
            <a:off x="2198837" y="673456"/>
            <a:ext cx="4426226" cy="798489"/>
          </a:xfrm>
          <a:prstGeom prst="homePlat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solidFill>
                  <a:srgbClr val="0070C0"/>
                </a:solidFill>
              </a:rPr>
              <a:t>ORDEN DEL DÍA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6669">
            <a:off x="9708902" y="241455"/>
            <a:ext cx="1553160" cy="166249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471">
            <a:off x="2100325" y="1338888"/>
            <a:ext cx="1128742" cy="1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2748" r="510" b="4728"/>
          <a:stretch/>
        </p:blipFill>
        <p:spPr>
          <a:xfrm>
            <a:off x="7398326" y="820206"/>
            <a:ext cx="4644585" cy="5260818"/>
          </a:xfrm>
          <a:prstGeom prst="flowChartDocumen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750142" y="1079223"/>
            <a:ext cx="5223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200" b="1" dirty="0">
                <a:latin typeface="+mn-lt"/>
              </a:rPr>
              <a:t>Datos de los Eventos de Ciudad -2022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2637">
            <a:off x="6748551" y="288792"/>
            <a:ext cx="1299549" cy="111776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-33125" y="2886880"/>
            <a:ext cx="369332" cy="23360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  <p:pic>
        <p:nvPicPr>
          <p:cNvPr id="11" name="Imagen 10"/>
          <p:cNvPicPr/>
          <p:nvPr/>
        </p:nvPicPr>
        <p:blipFill>
          <a:blip r:embed="rId7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7" y="2200670"/>
            <a:ext cx="6857739" cy="370850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958980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15" y="3149254"/>
            <a:ext cx="6217796" cy="2931770"/>
          </a:xfrm>
          <a:prstGeom prst="round2DiagRect">
            <a:avLst>
              <a:gd name="adj1" fmla="val 22393"/>
              <a:gd name="adj2" fmla="val 0"/>
            </a:avLst>
          </a:prstGeom>
          <a:ln w="28575">
            <a:solidFill>
              <a:schemeClr val="accent4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Rectángulo 1"/>
          <p:cNvSpPr/>
          <p:nvPr/>
        </p:nvSpPr>
        <p:spPr>
          <a:xfrm>
            <a:off x="1197377" y="1914866"/>
            <a:ext cx="3673013" cy="120032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Escenarios Deportivos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4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97005">
            <a:off x="11042539" y="2394953"/>
            <a:ext cx="1553160" cy="176719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6" name="Cheurón 15"/>
          <p:cNvSpPr/>
          <p:nvPr/>
        </p:nvSpPr>
        <p:spPr>
          <a:xfrm>
            <a:off x="4748514" y="597616"/>
            <a:ext cx="4044836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36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s-CO" sz="3600" b="1" spc="600" dirty="0">
                <a:solidFill>
                  <a:schemeClr val="accent5">
                    <a:lumMod val="50000"/>
                  </a:schemeClr>
                </a:solidFill>
              </a:rPr>
              <a:t>GARANTIZA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233789" y="1664032"/>
            <a:ext cx="6631954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ea typeface="Calibri" panose="020F0502020204030204" pitchFamily="34" charset="0"/>
                <a:cs typeface="Calibri" panose="020F0502020204030204" pitchFamily="34" charset="0"/>
              </a:rPr>
              <a:t>El sostenimiento y el buen uso de los escenarios deportivos del Municipio de Rionegro, para contribuir a la práctica deportiva, la recreación, la actividad física y el disfrute de la comunidad en general, mediante la gestión y las relaciones interinstitucionales.</a:t>
            </a:r>
            <a:endParaRPr lang="es-CO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70332" y="3615280"/>
            <a:ext cx="4883759" cy="221599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dirty="0"/>
              <a:t>Proceso de </a:t>
            </a:r>
            <a:r>
              <a:rPr lang="es-CO" b="1" dirty="0"/>
              <a:t>gran importancia </a:t>
            </a:r>
            <a:r>
              <a:rPr lang="es-CO" dirty="0"/>
              <a:t>para el </a:t>
            </a:r>
            <a:r>
              <a:rPr lang="es-CO" spc="-150" dirty="0"/>
              <a:t>cumplimiento</a:t>
            </a:r>
            <a:r>
              <a:rPr lang="es-CO" dirty="0"/>
              <a:t> de los objetivos institucionales, ya que a través, de la realización de mantenimientos preventivos y correctivos, la comunidad puede acceder a la infraestructura deportiva en optimas condiciones.</a:t>
            </a:r>
            <a:endParaRPr lang="es-CO" sz="20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" y="2941818"/>
            <a:ext cx="1498148" cy="13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" t="9342" r="-1" b="942"/>
          <a:stretch/>
        </p:blipFill>
        <p:spPr>
          <a:xfrm>
            <a:off x="6985132" y="2919960"/>
            <a:ext cx="4922702" cy="3045452"/>
          </a:xfrm>
          <a:prstGeom prst="teardrop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4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985132" y="1136832"/>
            <a:ext cx="4883759" cy="143116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dirty="0"/>
              <a:t>En la actualidad el IMER dispone de </a:t>
            </a:r>
            <a:r>
              <a:rPr lang="es-CO" sz="2000" b="1" dirty="0"/>
              <a:t>188 </a:t>
            </a:r>
            <a:r>
              <a:rPr lang="es-CO" dirty="0"/>
              <a:t>Escenarios Deportivos distribuidos en la zona rural y urbana del Municipio de Rionegro.</a:t>
            </a:r>
            <a:endParaRPr lang="es-CO" sz="20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42" y="490323"/>
            <a:ext cx="1498148" cy="134692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779170" y="517454"/>
            <a:ext cx="529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sz="3600" b="1" dirty="0">
                <a:latin typeface="+mn-lt"/>
              </a:rPr>
              <a:t>Dato: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5521">
            <a:off x="11131254" y="3239408"/>
            <a:ext cx="1553160" cy="10225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Imagen 18" descr="Gráfico, Gráfico circular&#10;&#10;Descripción generada automáticament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00" y="1765858"/>
            <a:ext cx="5474970" cy="3969637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20" name="CuadroTexto 19"/>
          <p:cNvSpPr txBox="1"/>
          <p:nvPr/>
        </p:nvSpPr>
        <p:spPr>
          <a:xfrm>
            <a:off x="4529639" y="5735208"/>
            <a:ext cx="284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</p:spTree>
    <p:extLst>
      <p:ext uri="{BB962C8B-B14F-4D97-AF65-F5344CB8AC3E}">
        <p14:creationId xmlns:p14="http://schemas.microsoft.com/office/powerpoint/2010/main" val="683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44"/>
          <a:stretch/>
        </p:blipFill>
        <p:spPr>
          <a:xfrm>
            <a:off x="692988" y="1821571"/>
            <a:ext cx="5253084" cy="4026856"/>
          </a:xfrm>
          <a:prstGeom prst="round2DiagRect">
            <a:avLst>
              <a:gd name="adj1" fmla="val 12482"/>
              <a:gd name="adj2" fmla="val 0"/>
            </a:avLst>
          </a:prstGeom>
          <a:ln w="28575">
            <a:solidFill>
              <a:schemeClr val="accent4"/>
            </a:solidFill>
          </a:ln>
          <a:effectLst/>
        </p:spPr>
      </p:pic>
      <p:sp>
        <p:nvSpPr>
          <p:cNvPr id="2" name="Rectángulo 1"/>
          <p:cNvSpPr/>
          <p:nvPr/>
        </p:nvSpPr>
        <p:spPr>
          <a:xfrm rot="16200000">
            <a:off x="6660642" y="-1226219"/>
            <a:ext cx="2031325" cy="586229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es-CO" sz="4000" b="1" spc="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Gestión y Proyección Institucional</a:t>
            </a:r>
          </a:p>
          <a:p>
            <a:pPr algn="r"/>
            <a:r>
              <a:rPr lang="es-CO" sz="4000" b="1" spc="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2023</a:t>
            </a:r>
            <a:endParaRPr lang="es-CO" sz="2800" b="1" spc="3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6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30987">
            <a:off x="2705670" y="854134"/>
            <a:ext cx="1936258" cy="166249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14655" y="2720593"/>
            <a:ext cx="4926459" cy="286232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dirty="0"/>
              <a:t>La Gerencia del IMER, comparte los avances y proyectos a desarrollarse durante la presente vigencia 2023; encaminados a promover y fomentar los hábitos y estilos de vida saludable de los habitantes del Municipio de Rionegro. 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440">
            <a:off x="10221198" y="2345894"/>
            <a:ext cx="1936258" cy="12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 rot="5400000">
            <a:off x="8212769" y="-1483308"/>
            <a:ext cx="1846659" cy="566256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Nació RIO </a:t>
            </a:r>
          </a:p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Nuestra Mascota</a:t>
            </a:r>
          </a:p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IMER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22473" y="2706738"/>
            <a:ext cx="4926459" cy="286232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dirty="0"/>
              <a:t>Los niños y niñas de varias de nuestras IE. Oficiales, participaron en el concurso </a:t>
            </a:r>
            <a:r>
              <a:rPr lang="es-CO" b="1" dirty="0"/>
              <a:t>“Recreando a Rio”</a:t>
            </a:r>
            <a:r>
              <a:rPr lang="es-CO" dirty="0"/>
              <a:t>, del cual, el ganador fue </a:t>
            </a:r>
            <a:r>
              <a:rPr lang="es-CO" b="1" dirty="0"/>
              <a:t>SAMUEL RAMOS GUERRA</a:t>
            </a:r>
            <a:r>
              <a:rPr lang="es-CO" dirty="0"/>
              <a:t>, quien cursa el grado quinto en la </a:t>
            </a:r>
          </a:p>
          <a:p>
            <a:pPr algn="ctr">
              <a:lnSpc>
                <a:spcPct val="200000"/>
              </a:lnSpc>
            </a:pPr>
            <a:r>
              <a:rPr lang="es-CO" dirty="0"/>
              <a:t>I.E. Julio Sanín. </a:t>
            </a:r>
            <a:endParaRPr lang="es-CO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4440">
            <a:off x="10429016" y="2332039"/>
            <a:ext cx="1936258" cy="12527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0" y="1593272"/>
            <a:ext cx="5168516" cy="4294909"/>
          </a:xfrm>
          <a:prstGeom prst="snip2DiagRect">
            <a:avLst>
              <a:gd name="adj1" fmla="val 11159"/>
              <a:gd name="adj2" fmla="val 16667"/>
            </a:avLst>
          </a:prstGeom>
          <a:ln w="38100">
            <a:solidFill>
              <a:srgbClr val="FFC000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113" y="2613052"/>
            <a:ext cx="1936258" cy="125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"/>
          <a:stretch/>
        </p:blipFill>
        <p:spPr>
          <a:xfrm>
            <a:off x="5605615" y="2936202"/>
            <a:ext cx="6153398" cy="2793306"/>
          </a:xfrm>
          <a:prstGeom prst="round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8874"/>
          <a:stretch/>
        </p:blipFill>
        <p:spPr>
          <a:xfrm>
            <a:off x="803445" y="1939636"/>
            <a:ext cx="3879391" cy="38944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  <p:sp>
        <p:nvSpPr>
          <p:cNvPr id="12" name="Rectángulo 11"/>
          <p:cNvSpPr/>
          <p:nvPr/>
        </p:nvSpPr>
        <p:spPr>
          <a:xfrm rot="5400000">
            <a:off x="7187533" y="-1123090"/>
            <a:ext cx="1846659" cy="566256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Población Atendida al </a:t>
            </a:r>
          </a:p>
          <a:p>
            <a:pPr algn="ctr"/>
            <a:r>
              <a:rPr lang="es-CO" sz="36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30 de Abril de 2023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88107" y="3320053"/>
            <a:ext cx="1936258" cy="166249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319">
            <a:off x="4908811" y="2515887"/>
            <a:ext cx="1570251" cy="13345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319">
            <a:off x="2561701" y="1272353"/>
            <a:ext cx="1401443" cy="13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1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739508581"/>
              </p:ext>
            </p:extLst>
          </p:nvPr>
        </p:nvGraphicFramePr>
        <p:xfrm>
          <a:off x="-1149927" y="492478"/>
          <a:ext cx="12802211" cy="5174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8" name="Elipse 17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  <p:sp>
        <p:nvSpPr>
          <p:cNvPr id="20" name="Elipse 19"/>
          <p:cNvSpPr/>
          <p:nvPr/>
        </p:nvSpPr>
        <p:spPr>
          <a:xfrm>
            <a:off x="292262" y="3565139"/>
            <a:ext cx="2575740" cy="14874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COBERTURA</a:t>
            </a:r>
          </a:p>
          <a:p>
            <a:pPr algn="ctr"/>
            <a:endParaRPr lang="es-CO" dirty="0">
              <a:solidFill>
                <a:schemeClr val="tx1"/>
              </a:solidFill>
            </a:endParaRPr>
          </a:p>
          <a:p>
            <a:pPr algn="ctr"/>
            <a:r>
              <a:rPr lang="es-CO" sz="2400" dirty="0">
                <a:solidFill>
                  <a:schemeClr val="tx1"/>
                </a:solidFill>
              </a:rPr>
              <a:t>36.513</a:t>
            </a:r>
          </a:p>
        </p:txBody>
      </p:sp>
      <p:sp>
        <p:nvSpPr>
          <p:cNvPr id="21" name="Documento 20"/>
          <p:cNvSpPr/>
          <p:nvPr/>
        </p:nvSpPr>
        <p:spPr>
          <a:xfrm>
            <a:off x="7926274" y="565782"/>
            <a:ext cx="2001324" cy="1385288"/>
          </a:xfrm>
          <a:prstGeom prst="flowChartDocumen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 2023</a:t>
            </a:r>
          </a:p>
          <a:p>
            <a:pPr algn="ctr"/>
            <a:endParaRPr lang="es-C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50.000</a:t>
            </a:r>
          </a:p>
          <a:p>
            <a:pPr algn="ctr"/>
            <a:r>
              <a:rPr lang="es-CO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usuarios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22" name="Estrella de 8 puntas 21"/>
          <p:cNvSpPr/>
          <p:nvPr/>
        </p:nvSpPr>
        <p:spPr>
          <a:xfrm>
            <a:off x="7691796" y="401137"/>
            <a:ext cx="468956" cy="329290"/>
          </a:xfrm>
          <a:prstGeom prst="star8">
            <a:avLst>
              <a:gd name="adj" fmla="val 2025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46" t="4863"/>
          <a:stretch/>
        </p:blipFill>
        <p:spPr>
          <a:xfrm>
            <a:off x="8520545" y="2189018"/>
            <a:ext cx="3522365" cy="3737192"/>
          </a:xfrm>
          <a:prstGeom prst="round2DiagRect">
            <a:avLst>
              <a:gd name="adj1" fmla="val 19814"/>
              <a:gd name="adj2" fmla="val 0"/>
            </a:avLst>
          </a:prstGeom>
          <a:ln w="28575">
            <a:solidFill>
              <a:srgbClr val="FF0000"/>
            </a:solidFill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319">
            <a:off x="10546801" y="1435050"/>
            <a:ext cx="1401443" cy="1334567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4529639" y="5735208"/>
            <a:ext cx="284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</p:spTree>
    <p:extLst>
      <p:ext uri="{BB962C8B-B14F-4D97-AF65-F5344CB8AC3E}">
        <p14:creationId xmlns:p14="http://schemas.microsoft.com/office/powerpoint/2010/main" val="207451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1" t="7957" r="20167" b="204"/>
          <a:stretch/>
        </p:blipFill>
        <p:spPr>
          <a:xfrm>
            <a:off x="9017987" y="939337"/>
            <a:ext cx="3035434" cy="3743498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183445456"/>
              </p:ext>
            </p:extLst>
          </p:nvPr>
        </p:nvGraphicFramePr>
        <p:xfrm>
          <a:off x="0" y="1516885"/>
          <a:ext cx="4796639" cy="4343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 rot="5400000">
            <a:off x="5481318" y="-827834"/>
            <a:ext cx="1477328" cy="5204293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28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Programas Deportivos a Destacar</a:t>
            </a:r>
          </a:p>
        </p:txBody>
      </p:sp>
      <p:sp>
        <p:nvSpPr>
          <p:cNvPr id="16" name="Estrella de 5 puntas 15"/>
          <p:cNvSpPr/>
          <p:nvPr/>
        </p:nvSpPr>
        <p:spPr>
          <a:xfrm>
            <a:off x="5770925" y="771377"/>
            <a:ext cx="504787" cy="374071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665688513"/>
              </p:ext>
            </p:extLst>
          </p:nvPr>
        </p:nvGraphicFramePr>
        <p:xfrm>
          <a:off x="4560977" y="2667449"/>
          <a:ext cx="4988734" cy="358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2933414" y="5457635"/>
            <a:ext cx="284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0922">
            <a:off x="9201535" y="483697"/>
            <a:ext cx="1401443" cy="1203294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5925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40" b="31515"/>
          <a:stretch/>
        </p:blipFill>
        <p:spPr>
          <a:xfrm>
            <a:off x="720435" y="1731818"/>
            <a:ext cx="4378037" cy="3952117"/>
          </a:xfrm>
          <a:prstGeom prst="snipRoundRect">
            <a:avLst>
              <a:gd name="adj1" fmla="val 27768"/>
              <a:gd name="adj2" fmla="val 16667"/>
            </a:avLst>
          </a:prstGeom>
          <a:ln w="28575">
            <a:solidFill>
              <a:schemeClr val="accent4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 rot="5400000">
            <a:off x="6968757" y="-1258721"/>
            <a:ext cx="1585690" cy="5204293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Medalleros Juegos Institucionales</a:t>
            </a:r>
          </a:p>
        </p:txBody>
      </p:sp>
      <p:sp>
        <p:nvSpPr>
          <p:cNvPr id="16" name="Estrella de 5 puntas 15"/>
          <p:cNvSpPr/>
          <p:nvPr/>
        </p:nvSpPr>
        <p:spPr>
          <a:xfrm>
            <a:off x="7509208" y="353978"/>
            <a:ext cx="504787" cy="374071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33" y="2755844"/>
            <a:ext cx="1401443" cy="1203294"/>
          </a:xfrm>
          <a:prstGeom prst="rect">
            <a:avLst/>
          </a:prstGeom>
        </p:spPr>
      </p:pic>
      <p:sp>
        <p:nvSpPr>
          <p:cNvPr id="14" name="Estrella de 5 puntas 13"/>
          <p:cNvSpPr/>
          <p:nvPr/>
        </p:nvSpPr>
        <p:spPr>
          <a:xfrm>
            <a:off x="6830389" y="353978"/>
            <a:ext cx="504787" cy="374071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Estrella de 5 puntas 16"/>
          <p:cNvSpPr/>
          <p:nvPr/>
        </p:nvSpPr>
        <p:spPr>
          <a:xfrm>
            <a:off x="8188027" y="353978"/>
            <a:ext cx="504787" cy="374071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8293" r="8540" b="12766"/>
          <a:stretch/>
        </p:blipFill>
        <p:spPr>
          <a:xfrm>
            <a:off x="5375565" y="2341992"/>
            <a:ext cx="6192218" cy="328295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8" name="Elipse 17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24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7" y="784865"/>
            <a:ext cx="6522695" cy="5103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 rot="5400000">
            <a:off x="1292372" y="1689517"/>
            <a:ext cx="2154436" cy="3681023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Eventos de Ciudad </a:t>
            </a:r>
          </a:p>
          <a:p>
            <a:pPr algn="ctr"/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Proyectados</a:t>
            </a:r>
          </a:p>
          <a:p>
            <a:pPr algn="ctr"/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9074" y="779721"/>
            <a:ext cx="1401443" cy="120329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67" y="183218"/>
            <a:ext cx="2224460" cy="1203294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53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5372"/>
          <a:stretch/>
        </p:blipFill>
        <p:spPr>
          <a:xfrm rot="601403">
            <a:off x="6400799" y="964026"/>
            <a:ext cx="4959927" cy="4541880"/>
          </a:xfrm>
          <a:prstGeom prst="ellipse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3"/>
          <a:stretch/>
        </p:blipFill>
        <p:spPr>
          <a:xfrm rot="21213288">
            <a:off x="2225142" y="1397772"/>
            <a:ext cx="3079869" cy="2862933"/>
          </a:xfrm>
          <a:prstGeom prst="ellipse">
            <a:avLst/>
          </a:prstGeom>
          <a:ln w="28575">
            <a:solidFill>
              <a:schemeClr val="accent4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902768" y="4582576"/>
            <a:ext cx="5245466" cy="92333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54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defRPr>
            </a:lvl1pPr>
          </a:lstStyle>
          <a:p>
            <a:r>
              <a:rPr lang="es-CO" dirty="0">
                <a:latin typeface="+mn-lt"/>
              </a:rPr>
              <a:t>Introducción</a:t>
            </a:r>
          </a:p>
        </p:txBody>
      </p:sp>
      <p:sp>
        <p:nvSpPr>
          <p:cNvPr id="19" name="Elipse 18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1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823">
            <a:off x="4121346" y="964852"/>
            <a:ext cx="1553160" cy="166249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4149">
            <a:off x="10277864" y="3539484"/>
            <a:ext cx="1553160" cy="16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" t="-461" r="26614" b="461"/>
          <a:stretch/>
        </p:blipFill>
        <p:spPr>
          <a:xfrm>
            <a:off x="207818" y="2157974"/>
            <a:ext cx="3338946" cy="3653873"/>
          </a:xfrm>
          <a:prstGeom prst="round1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9074" y="779721"/>
            <a:ext cx="1401443" cy="120329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06" y="1516204"/>
            <a:ext cx="2224460" cy="1203294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634349794"/>
              </p:ext>
            </p:extLst>
          </p:nvPr>
        </p:nvGraphicFramePr>
        <p:xfrm>
          <a:off x="2236903" y="680646"/>
          <a:ext cx="8672946" cy="5039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Elipse 14"/>
          <p:cNvSpPr/>
          <p:nvPr/>
        </p:nvSpPr>
        <p:spPr>
          <a:xfrm>
            <a:off x="8502306" y="784865"/>
            <a:ext cx="2430826" cy="1912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COBERTURA</a:t>
            </a:r>
          </a:p>
          <a:p>
            <a:pPr algn="ctr"/>
            <a:endParaRPr lang="es-CO" dirty="0">
              <a:solidFill>
                <a:schemeClr val="tx1"/>
              </a:solidFill>
            </a:endParaRPr>
          </a:p>
          <a:p>
            <a:pPr algn="ctr"/>
            <a:r>
              <a:rPr lang="es-CO" sz="2400" dirty="0">
                <a:solidFill>
                  <a:schemeClr val="tx1"/>
                </a:solidFill>
              </a:rPr>
              <a:t>1.610</a:t>
            </a:r>
          </a:p>
        </p:txBody>
      </p:sp>
      <p:sp>
        <p:nvSpPr>
          <p:cNvPr id="16" name="Documento 15"/>
          <p:cNvSpPr/>
          <p:nvPr/>
        </p:nvSpPr>
        <p:spPr>
          <a:xfrm>
            <a:off x="9987811" y="4023446"/>
            <a:ext cx="2055100" cy="1910805"/>
          </a:xfrm>
          <a:prstGeom prst="flowChartDocumen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EVENTO 2023</a:t>
            </a:r>
          </a:p>
          <a:p>
            <a:pPr algn="ctr"/>
            <a:endParaRPr lang="es-CO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CO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MARATÓN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17" name="Estrella de 8 puntas 16"/>
          <p:cNvSpPr/>
          <p:nvPr/>
        </p:nvSpPr>
        <p:spPr>
          <a:xfrm>
            <a:off x="9717719" y="3839785"/>
            <a:ext cx="540184" cy="367322"/>
          </a:xfrm>
          <a:prstGeom prst="star8">
            <a:avLst>
              <a:gd name="adj" fmla="val 24030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/>
          <p:cNvSpPr txBox="1"/>
          <p:nvPr/>
        </p:nvSpPr>
        <p:spPr>
          <a:xfrm>
            <a:off x="5152199" y="5720033"/>
            <a:ext cx="284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</p:spTree>
    <p:extLst>
      <p:ext uri="{BB962C8B-B14F-4D97-AF65-F5344CB8AC3E}">
        <p14:creationId xmlns:p14="http://schemas.microsoft.com/office/powerpoint/2010/main" val="36612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8" y="2638759"/>
            <a:ext cx="5485280" cy="2198556"/>
          </a:xfrm>
          <a:prstGeom prst="roundRect">
            <a:avLst>
              <a:gd name="adj" fmla="val 26269"/>
            </a:avLst>
          </a:prstGeom>
          <a:ln w="28575">
            <a:solidFill>
              <a:srgbClr val="0070C0"/>
            </a:solidFill>
          </a:ln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2" name="Rectángulo 11"/>
          <p:cNvSpPr/>
          <p:nvPr/>
        </p:nvSpPr>
        <p:spPr>
          <a:xfrm rot="5400000">
            <a:off x="3446330" y="24401"/>
            <a:ext cx="1169551" cy="3625605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es-CO" sz="3200" b="1" spc="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Escenarios Deportivos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589">
            <a:off x="-419244" y="2181877"/>
            <a:ext cx="2224460" cy="12032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4972" y="483731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sz="2000" dirty="0"/>
              <a:t>Para la Vigencia 2023, se tiene proyectado la intervención para el </a:t>
            </a:r>
            <a:r>
              <a:rPr lang="es-MX" sz="2000" b="1" dirty="0"/>
              <a:t>mejoramiento de 20 escenarios deportivos.</a:t>
            </a:r>
            <a:endParaRPr lang="es-CO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lum bright="-20000" contrast="40000"/>
          </a:blip>
          <a:srcRect l="14547" r="15488" b="5627"/>
          <a:stretch/>
        </p:blipFill>
        <p:spPr>
          <a:xfrm>
            <a:off x="6137563" y="836191"/>
            <a:ext cx="5694219" cy="51389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0" name="Elipse 9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14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/>
          <p:nvPr/>
        </p:nvPicPr>
        <p:blipFill rotWithShape="1">
          <a:blip r:embed="rId2"/>
          <a:srcRect l="16803" t="20226" r="21928" b="21815"/>
          <a:stretch/>
        </p:blipFill>
        <p:spPr bwMode="auto">
          <a:xfrm>
            <a:off x="152400" y="1786111"/>
            <a:ext cx="5637163" cy="3783416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530435" y="615173"/>
            <a:ext cx="3934691" cy="92333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dirty="0"/>
              <a:t>Se tiene proyectada la construcción de</a:t>
            </a:r>
          </a:p>
          <a:p>
            <a:pPr algn="ctr"/>
            <a:r>
              <a:rPr lang="es-MX" dirty="0"/>
              <a:t> </a:t>
            </a:r>
            <a:r>
              <a:rPr lang="es-MX" b="1" dirty="0"/>
              <a:t>Nueva Infraestructura Deportiva</a:t>
            </a:r>
            <a:endParaRPr lang="es-CO" b="1" dirty="0"/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589">
            <a:off x="3991737" y="183217"/>
            <a:ext cx="1318812" cy="1203294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 rotWithShape="1">
          <a:blip r:embed="rId5"/>
          <a:srcRect l="17312" t="33508" r="21419" b="8231"/>
          <a:stretch/>
        </p:blipFill>
        <p:spPr bwMode="auto">
          <a:xfrm>
            <a:off x="5998716" y="1772256"/>
            <a:ext cx="6044195" cy="3783416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ipse 11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7078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30435" y="615173"/>
            <a:ext cx="3934691" cy="92333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dirty="0"/>
              <a:t>Se tiene proyectada la construcción de</a:t>
            </a:r>
          </a:p>
          <a:p>
            <a:pPr algn="ctr"/>
            <a:r>
              <a:rPr lang="es-MX" dirty="0"/>
              <a:t> </a:t>
            </a:r>
            <a:r>
              <a:rPr lang="es-MX" b="1" dirty="0"/>
              <a:t>Nueva Infraestructura Deportiva</a:t>
            </a:r>
            <a:endParaRPr lang="es-CO" b="1" dirty="0"/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589">
            <a:off x="3991737" y="183217"/>
            <a:ext cx="1318812" cy="1203294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4"/>
          <a:srcRect l="16632" t="24150" r="21928" b="16985"/>
          <a:stretch/>
        </p:blipFill>
        <p:spPr bwMode="auto">
          <a:xfrm>
            <a:off x="96982" y="1772256"/>
            <a:ext cx="5708589" cy="3783416"/>
          </a:xfrm>
          <a:prstGeom prst="rect">
            <a:avLst/>
          </a:prstGeom>
          <a:ln w="28575">
            <a:solidFill>
              <a:schemeClr val="accent4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5"/>
          <a:srcRect l="15784" t="26565" r="22437" b="10646"/>
          <a:stretch/>
        </p:blipFill>
        <p:spPr bwMode="auto">
          <a:xfrm>
            <a:off x="6047451" y="1772256"/>
            <a:ext cx="5995459" cy="3783416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Elipse 1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057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30435" y="615173"/>
            <a:ext cx="3934691" cy="923330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dirty="0"/>
              <a:t>Se tiene proyectada la construcción de</a:t>
            </a:r>
          </a:p>
          <a:p>
            <a:pPr algn="ctr"/>
            <a:r>
              <a:rPr lang="es-MX" dirty="0"/>
              <a:t> </a:t>
            </a:r>
            <a:r>
              <a:rPr lang="es-MX" b="1" dirty="0"/>
              <a:t>Nueva Infraestructura Deportiva</a:t>
            </a:r>
            <a:endParaRPr lang="es-CO" b="1" dirty="0"/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4589">
            <a:off x="3991737" y="183217"/>
            <a:ext cx="1318812" cy="1203294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 rotWithShape="1">
          <a:blip r:embed="rId4"/>
          <a:srcRect l="16803" t="6038" r="16836" b="7627"/>
          <a:stretch/>
        </p:blipFill>
        <p:spPr bwMode="auto">
          <a:xfrm>
            <a:off x="692988" y="2241291"/>
            <a:ext cx="6520880" cy="3336348"/>
          </a:xfrm>
          <a:prstGeom prst="rect">
            <a:avLst/>
          </a:prstGeom>
          <a:ln w="28575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611476" y="3032302"/>
            <a:ext cx="4030794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CO" sz="3600" b="1" spc="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Gimnasio al aire libre “Casas del Mar”</a:t>
            </a:r>
          </a:p>
        </p:txBody>
      </p:sp>
      <p:sp>
        <p:nvSpPr>
          <p:cNvPr id="10" name="Elipse 9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7013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6" y="1662544"/>
            <a:ext cx="6525491" cy="4232007"/>
          </a:xfrm>
          <a:prstGeom prst="roundRect">
            <a:avLst>
              <a:gd name="adj" fmla="val 33036"/>
            </a:avLst>
          </a:prstGeom>
        </p:spPr>
      </p:pic>
      <p:sp>
        <p:nvSpPr>
          <p:cNvPr id="3" name="Rectángulo 2"/>
          <p:cNvSpPr/>
          <p:nvPr/>
        </p:nvSpPr>
        <p:spPr>
          <a:xfrm>
            <a:off x="6954982" y="1035648"/>
            <a:ext cx="4682836" cy="452431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2400" dirty="0"/>
              <a:t>Desde el IMER continuamos </a:t>
            </a:r>
            <a:r>
              <a:rPr lang="es-CO" sz="2400" b="1" dirty="0"/>
              <a:t>AVANZANDO</a:t>
            </a:r>
            <a:r>
              <a:rPr lang="es-CO" sz="2400" dirty="0"/>
              <a:t> hacia la generación de valor social en nuestro territorio, mediante la promoción del deporte, la recreación y la promoción de hábitos y estilos de vida saludable para contribuir al bienestar de los </a:t>
            </a:r>
            <a:r>
              <a:rPr lang="es-CO" sz="2400" b="1" dirty="0"/>
              <a:t>Rionegreros.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37" y="1118777"/>
            <a:ext cx="1548087" cy="12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31490" y="1591588"/>
            <a:ext cx="4970424" cy="379212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3200" b="1" spc="3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¡GRACIAS POR SU ATENCIÓN, APRECIADOS CLUBES DE NUESTRO </a:t>
            </a:r>
          </a:p>
          <a:p>
            <a:pPr algn="ctr">
              <a:lnSpc>
                <a:spcPct val="150000"/>
              </a:lnSpc>
            </a:pPr>
            <a:r>
              <a:rPr lang="es-CO" sz="3600" b="1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AMADO RIONEGRO</a:t>
            </a:r>
            <a:r>
              <a:rPr lang="es-CO" sz="3200" b="1" spc="300" dirty="0">
                <a:solidFill>
                  <a:srgbClr val="FF0000"/>
                </a:solidFill>
                <a:latin typeface="+mn-lt"/>
              </a:rPr>
              <a:t>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-329" r="20007" b="329"/>
          <a:stretch/>
        </p:blipFill>
        <p:spPr>
          <a:xfrm>
            <a:off x="6164303" y="1035648"/>
            <a:ext cx="5639769" cy="4621896"/>
          </a:xfrm>
          <a:prstGeom prst="flowChartInputOutpu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99" y="388294"/>
            <a:ext cx="1548087" cy="12032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4971">
            <a:off x="9687259" y="4901714"/>
            <a:ext cx="1771529" cy="12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3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9488" r="22764" b="2571"/>
          <a:stretch/>
        </p:blipFill>
        <p:spPr>
          <a:xfrm>
            <a:off x="206758" y="1908313"/>
            <a:ext cx="3558319" cy="3752915"/>
          </a:xfrm>
          <a:prstGeom prst="flowChartInputOutput">
            <a:avLst/>
          </a:prstGeom>
          <a:ln w="28575">
            <a:solidFill>
              <a:schemeClr val="accent4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9" name="Elipse 18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1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7862">
            <a:off x="-267004" y="3131761"/>
            <a:ext cx="1306018" cy="1306018"/>
          </a:xfrm>
          <a:prstGeom prst="rect">
            <a:avLst/>
          </a:prstGeom>
        </p:spPr>
      </p:pic>
      <p:sp>
        <p:nvSpPr>
          <p:cNvPr id="2" name="Pergamino vertical 1"/>
          <p:cNvSpPr/>
          <p:nvPr/>
        </p:nvSpPr>
        <p:spPr>
          <a:xfrm>
            <a:off x="3309729" y="914400"/>
            <a:ext cx="8733182" cy="4943061"/>
          </a:xfrm>
          <a:prstGeom prst="verticalScroll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75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presente informe, pretende dar cuenta de todas las acciones que desde la Gerencia del IMER son adelantadas y lideradas hacia el cumplimiento de los Objetivos Institucionales; los cuales, tienen como finalidad 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fomentar y promover hábitos y estilos de vida saludable en la población Rionegrera, a través, de la oferta institucional de diversos contenidos. </a:t>
            </a:r>
          </a:p>
          <a:p>
            <a:pPr algn="ctr"/>
            <a:endParaRPr lang="es-MX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 razón a lo anterior, la Gerencia del Instituto ha entendido la importancia de contribuir al mejoramiento de la calidad de vida de los habitantes del Municipio de Rionegro; es por ello, que durante la vigencia de 2022 el IMER con el compromiso de cada uno de sus funcionarios y facilitadores logró aportar al mejoramiento de la calidad de vida de </a:t>
            </a:r>
            <a:r>
              <a:rPr lang="es-MX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71.546 </a:t>
            </a:r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habitantes del Municipio, por medio de los diferentes procesos institucionales que están dirigidos permanentemente a niños, jóvenes, adultos y adultos mayores, impactando su bienestar físico y mental.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6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57" y="784865"/>
            <a:ext cx="6003234" cy="3001542"/>
          </a:xfrm>
          <a:prstGeom prst="snip2Diag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6019532" y="4093871"/>
            <a:ext cx="5338025" cy="1754326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defRPr>
            </a:lvl1pPr>
          </a:lstStyle>
          <a:p>
            <a:pPr algn="ctr"/>
            <a:r>
              <a:rPr lang="es-CO" sz="5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Logros Institucionales</a:t>
            </a:r>
          </a:p>
        </p:txBody>
      </p:sp>
      <p:sp>
        <p:nvSpPr>
          <p:cNvPr id="19" name="Elipse 18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-808" r="2635" b="808"/>
          <a:stretch/>
        </p:blipFill>
        <p:spPr>
          <a:xfrm>
            <a:off x="370332" y="2023990"/>
            <a:ext cx="5032767" cy="3903588"/>
          </a:xfrm>
          <a:prstGeom prst="flowChartTerminator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8306">
            <a:off x="4361293" y="4573463"/>
            <a:ext cx="1553160" cy="166249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48727">
            <a:off x="-92542" y="2004480"/>
            <a:ext cx="1306018" cy="130601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4149">
            <a:off x="5054377" y="-285703"/>
            <a:ext cx="1553160" cy="2141135"/>
          </a:xfrm>
          <a:prstGeom prst="rect">
            <a:avLst/>
          </a:prstGeom>
        </p:spPr>
      </p:pic>
      <p:sp>
        <p:nvSpPr>
          <p:cNvPr id="2" name="Estrella de 5 puntas 1"/>
          <p:cNvSpPr/>
          <p:nvPr/>
        </p:nvSpPr>
        <p:spPr>
          <a:xfrm>
            <a:off x="7267560" y="4303819"/>
            <a:ext cx="435567" cy="346364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5368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" t="446" r="271" b="839"/>
          <a:stretch/>
        </p:blipFill>
        <p:spPr>
          <a:xfrm>
            <a:off x="6580098" y="901148"/>
            <a:ext cx="4885854" cy="503074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59" y="1842052"/>
            <a:ext cx="3829496" cy="3977537"/>
          </a:xfrm>
          <a:prstGeom prst="snipRoundRect">
            <a:avLst>
              <a:gd name="adj1" fmla="val 16667"/>
              <a:gd name="adj2" fmla="val 20430"/>
            </a:avLst>
          </a:prstGeom>
          <a:ln w="28575">
            <a:solidFill>
              <a:srgbClr val="0070C0"/>
            </a:solidFill>
          </a:ln>
        </p:spPr>
      </p:pic>
      <p:sp>
        <p:nvSpPr>
          <p:cNvPr id="2" name="Rectángulo 1"/>
          <p:cNvSpPr/>
          <p:nvPr/>
        </p:nvSpPr>
        <p:spPr>
          <a:xfrm>
            <a:off x="5139192" y="604761"/>
            <a:ext cx="696024" cy="521482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CO" sz="2800" b="1" spc="-15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Misionales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97005">
            <a:off x="5896174" y="4782047"/>
            <a:ext cx="1553160" cy="166249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18480">
            <a:off x="2062278" y="1087507"/>
            <a:ext cx="1220650" cy="130657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5" name="Elipse 14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958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17" name="Elipse 1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590781809"/>
              </p:ext>
            </p:extLst>
          </p:nvPr>
        </p:nvGraphicFramePr>
        <p:xfrm>
          <a:off x="2963200" y="1489580"/>
          <a:ext cx="6237357" cy="4362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Pentágono 17"/>
          <p:cNvSpPr/>
          <p:nvPr/>
        </p:nvSpPr>
        <p:spPr>
          <a:xfrm>
            <a:off x="370332" y="2425148"/>
            <a:ext cx="2439129" cy="2491409"/>
          </a:xfrm>
          <a:prstGeom prst="homePlate">
            <a:avLst>
              <a:gd name="adj" fmla="val 18488"/>
            </a:avLst>
          </a:prstGeom>
          <a:ln>
            <a:solidFill>
              <a:srgbClr val="FF0000"/>
            </a:solidFill>
            <a:prstDash val="lgDashDot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CO" sz="2800" dirty="0"/>
              <a:t>CUATRO (4)</a:t>
            </a:r>
          </a:p>
          <a:p>
            <a:pPr algn="ctr">
              <a:lnSpc>
                <a:spcPct val="150000"/>
              </a:lnSpc>
            </a:pPr>
            <a:r>
              <a:rPr lang="es-CO" sz="2800" dirty="0"/>
              <a:t>PROCESOS MISIONALES</a:t>
            </a:r>
          </a:p>
        </p:txBody>
      </p:sp>
      <p:sp>
        <p:nvSpPr>
          <p:cNvPr id="19" name="Estrella de 6 puntas 18"/>
          <p:cNvSpPr/>
          <p:nvPr/>
        </p:nvSpPr>
        <p:spPr>
          <a:xfrm>
            <a:off x="9354296" y="2027582"/>
            <a:ext cx="2607363" cy="3286539"/>
          </a:xfrm>
          <a:prstGeom prst="star6">
            <a:avLst/>
          </a:prstGeom>
          <a:solidFill>
            <a:srgbClr val="FF0000"/>
          </a:solidFill>
          <a:ln w="28575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CONTENIDOS QUE IMPACTAN LA CALIDAD DE VIDA DE LOS </a:t>
            </a:r>
            <a:r>
              <a:rPr lang="es-CO" b="1" dirty="0"/>
              <a:t>RIONEGREROS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9119305" y="5575123"/>
            <a:ext cx="284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/>
              <a:t>Fuente:</a:t>
            </a:r>
            <a:r>
              <a:rPr lang="es-CO" sz="1200" dirty="0"/>
              <a:t> Elaboración propia.</a:t>
            </a:r>
          </a:p>
        </p:txBody>
      </p:sp>
    </p:spTree>
    <p:extLst>
      <p:ext uri="{BB962C8B-B14F-4D97-AF65-F5344CB8AC3E}">
        <p14:creationId xmlns:p14="http://schemas.microsoft.com/office/powerpoint/2010/main" val="11025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" t="-387" r="15616" b="58069"/>
          <a:stretch/>
        </p:blipFill>
        <p:spPr>
          <a:xfrm>
            <a:off x="206614" y="2669109"/>
            <a:ext cx="5777948" cy="2902224"/>
          </a:xfrm>
          <a:prstGeom prst="flowChartAlternateProcess">
            <a:avLst/>
          </a:prstGeom>
          <a:ln w="28575">
            <a:solidFill>
              <a:srgbClr val="FFC000"/>
            </a:solidFill>
          </a:ln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857337" y="1035648"/>
            <a:ext cx="842090" cy="478839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Dot"/>
          </a:ln>
        </p:spPr>
        <p:txBody>
          <a:bodyPr vert="wordArtVert"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Deporte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015821"/>
            <a:ext cx="2464600" cy="1306576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481314" y="604761"/>
            <a:ext cx="3879272" cy="215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Fomentar la práctica de actividades deportivas en sus diferentes disciplinas y modalidades orientadas a un mejor aprovechamiento del tiempo libre y mejoramiento de la calidad de vida de la población del municipio de Rionegro, a través, de programas y competencias.</a:t>
            </a:r>
          </a:p>
        </p:txBody>
      </p:sp>
      <p:sp>
        <p:nvSpPr>
          <p:cNvPr id="4" name="Cheurón 3"/>
          <p:cNvSpPr/>
          <p:nvPr/>
        </p:nvSpPr>
        <p:spPr>
          <a:xfrm>
            <a:off x="2660074" y="1298197"/>
            <a:ext cx="3625766" cy="858981"/>
          </a:xfrm>
          <a:prstGeom prst="chevron">
            <a:avLst>
              <a:gd name="adj" fmla="val 3548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79388"/>
            <a:r>
              <a:rPr lang="es-CO" sz="2800" dirty="0">
                <a:solidFill>
                  <a:schemeClr val="accent5">
                    <a:lumMod val="50000"/>
                  </a:schemeClr>
                </a:solidFill>
                <a:latin typeface="Cooper Black" panose="0208090404030B020404" pitchFamily="18" charset="0"/>
              </a:rPr>
              <a:t>	</a:t>
            </a:r>
            <a:r>
              <a:rPr lang="es-CO" sz="4400" spc="600" dirty="0">
                <a:solidFill>
                  <a:schemeClr val="accent5">
                    <a:lumMod val="50000"/>
                  </a:schemeClr>
                </a:solidFill>
              </a:rPr>
              <a:t>BUSCA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944538" y="2986010"/>
            <a:ext cx="2952823" cy="258532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Uno de los principales programas del proceso de Deporte, son las escuelas de iniciación y formación deportiva con una oferta de 29 disciplinas deportivas, dirigida a niños y jóvenes en edades entre los 5 años a 17 años</a:t>
            </a: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2165" y="3466933"/>
            <a:ext cx="2464600" cy="130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72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1858" r="17906" b="11661"/>
          <a:stretch/>
        </p:blipFill>
        <p:spPr>
          <a:xfrm>
            <a:off x="3810566" y="535572"/>
            <a:ext cx="4927523" cy="3329846"/>
          </a:xfrm>
          <a:prstGeom prst="snip2DiagRect">
            <a:avLst>
              <a:gd name="adj1" fmla="val 31080"/>
              <a:gd name="adj2" fmla="val 16667"/>
            </a:avLst>
          </a:prstGeom>
          <a:ln w="28575">
            <a:solidFill>
              <a:schemeClr val="accent4"/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Elipse 6"/>
          <p:cNvSpPr/>
          <p:nvPr/>
        </p:nvSpPr>
        <p:spPr>
          <a:xfrm>
            <a:off x="370332" y="6081023"/>
            <a:ext cx="645313" cy="514367"/>
          </a:xfrm>
          <a:prstGeom prst="ellipse">
            <a:avLst/>
          </a:prstGeom>
          <a:ln w="28575">
            <a:solidFill>
              <a:srgbClr val="0070C0"/>
            </a:solidFill>
            <a:prstDash val="lgDashDot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anose="02020904090505020303" pitchFamily="18" charset="0"/>
              </a:rPr>
              <a:t>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32586" y="1877329"/>
            <a:ext cx="447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3600" b="1" dirty="0">
                <a:latin typeface="+mn-lt"/>
              </a:rPr>
              <a:t>Disciplinas Deportivas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3273">
            <a:off x="7992953" y="1009031"/>
            <a:ext cx="1553160" cy="166249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580132" y="604761"/>
            <a:ext cx="21849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DESARROLLO </a:t>
            </a:r>
          </a:p>
          <a:p>
            <a:r>
              <a:rPr lang="es-CO" sz="1100" b="1" spc="300" dirty="0">
                <a:solidFill>
                  <a:schemeClr val="tx2"/>
                </a:solidFill>
                <a:latin typeface="Ink Free" panose="03080402000500000000" pitchFamily="66" charset="0"/>
              </a:rPr>
              <a:t>     DE LA AGENDA…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6917">
            <a:off x="3439453" y="255675"/>
            <a:ext cx="1553160" cy="1662492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6" y="2498651"/>
            <a:ext cx="4601338" cy="3256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4" name="Imagen 13"/>
          <p:cNvPicPr/>
          <p:nvPr/>
        </p:nvPicPr>
        <p:blipFill>
          <a:blip r:embed="rId6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42" y="3144982"/>
            <a:ext cx="6317895" cy="265131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  <p:sp>
        <p:nvSpPr>
          <p:cNvPr id="16" name="Rectángulo 15"/>
          <p:cNvSpPr/>
          <p:nvPr/>
        </p:nvSpPr>
        <p:spPr>
          <a:xfrm>
            <a:off x="6500580" y="2498651"/>
            <a:ext cx="4475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3600" b="1" dirty="0">
                <a:solidFill>
                  <a:schemeClr val="bg2"/>
                </a:solidFill>
                <a:latin typeface="+mn-lt"/>
              </a:rPr>
              <a:t>Población</a:t>
            </a:r>
            <a:r>
              <a:rPr lang="es-MX" sz="3600" b="1" dirty="0">
                <a:latin typeface="+mn-lt"/>
              </a:rPr>
              <a:t> Beneficiada</a:t>
            </a:r>
          </a:p>
        </p:txBody>
      </p:sp>
      <p:sp>
        <p:nvSpPr>
          <p:cNvPr id="17" name="Estrella de 5 puntas 16"/>
          <p:cNvSpPr/>
          <p:nvPr/>
        </p:nvSpPr>
        <p:spPr>
          <a:xfrm>
            <a:off x="11402291" y="5508302"/>
            <a:ext cx="263236" cy="200478"/>
          </a:xfrm>
          <a:prstGeom prst="star5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776788" y="200090"/>
            <a:ext cx="2266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DE GESTIÓN</a:t>
            </a:r>
          </a:p>
          <a:p>
            <a:pPr algn="r"/>
            <a:r>
              <a:rPr lang="es-CO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VIGENCIA 2022</a:t>
            </a:r>
          </a:p>
        </p:txBody>
      </p:sp>
    </p:spTree>
    <p:extLst>
      <p:ext uri="{BB962C8B-B14F-4D97-AF65-F5344CB8AC3E}">
        <p14:creationId xmlns:p14="http://schemas.microsoft.com/office/powerpoint/2010/main" val="29118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BFAE46C7-AC7B-4DFB-9FA1-F6D1E4EA5FA1}" vid="{907B3819-3A36-4B8E-A6B1-58167144ED8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1615</Words>
  <Application>Microsoft Office PowerPoint</Application>
  <PresentationFormat>Panorámica</PresentationFormat>
  <Paragraphs>312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Rivillas</dc:creator>
  <cp:lastModifiedBy>Carolina Rivillas</cp:lastModifiedBy>
  <cp:revision>22</cp:revision>
  <dcterms:modified xsi:type="dcterms:W3CDTF">2023-08-30T20:38:26Z</dcterms:modified>
</cp:coreProperties>
</file>